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sldIdLst>
    <p:sldId id="256" r:id="rId5"/>
    <p:sldId id="257" r:id="rId6"/>
    <p:sldId id="258" r:id="rId7"/>
    <p:sldId id="259" r:id="rId8"/>
    <p:sldId id="260" r:id="rId9"/>
  </p:sldIdLst>
  <p:sldSz cx="12192000" cy="6858000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F3B6D6A-2F8A-4437-9B01-57C67332C579}" v="4" dt="2024-03-07T11:39:38.18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1368"/>
    <p:restoredTop sz="94679"/>
  </p:normalViewPr>
  <p:slideViewPr>
    <p:cSldViewPr snapToGrid="0">
      <p:cViewPr varScale="1">
        <p:scale>
          <a:sx n="69" d="100"/>
          <a:sy n="69" d="100"/>
        </p:scale>
        <p:origin x="51" y="38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usanne Krogh Petersen" userId="8db26a46-08de-48dc-8884-acc3a06bdc2b" providerId="ADAL" clId="{D468082F-9CED-4AB6-8922-45FAA217C1C3}"/>
    <pc:docChg chg="custSel modSld">
      <pc:chgData name="Susanne Krogh Petersen" userId="8db26a46-08de-48dc-8884-acc3a06bdc2b" providerId="ADAL" clId="{D468082F-9CED-4AB6-8922-45FAA217C1C3}" dt="2024-03-04T11:59:27.896" v="85" actId="20577"/>
      <pc:docMkLst>
        <pc:docMk/>
      </pc:docMkLst>
      <pc:sldChg chg="addSp delSp modSp mod">
        <pc:chgData name="Susanne Krogh Petersen" userId="8db26a46-08de-48dc-8884-acc3a06bdc2b" providerId="ADAL" clId="{D468082F-9CED-4AB6-8922-45FAA217C1C3}" dt="2024-03-04T11:59:27.896" v="85" actId="20577"/>
        <pc:sldMkLst>
          <pc:docMk/>
          <pc:sldMk cId="1567779544" sldId="259"/>
        </pc:sldMkLst>
        <pc:spChg chg="mod">
          <ac:chgData name="Susanne Krogh Petersen" userId="8db26a46-08de-48dc-8884-acc3a06bdc2b" providerId="ADAL" clId="{D468082F-9CED-4AB6-8922-45FAA217C1C3}" dt="2024-03-04T11:34:59.795" v="9" actId="20577"/>
          <ac:spMkLst>
            <pc:docMk/>
            <pc:sldMk cId="1567779544" sldId="259"/>
            <ac:spMk id="7" creationId="{465BC9C2-2FD2-486C-0675-B47AC7687BD9}"/>
          </ac:spMkLst>
        </pc:spChg>
        <pc:spChg chg="mod">
          <ac:chgData name="Susanne Krogh Petersen" userId="8db26a46-08de-48dc-8884-acc3a06bdc2b" providerId="ADAL" clId="{D468082F-9CED-4AB6-8922-45FAA217C1C3}" dt="2024-03-04T11:47:01.156" v="32" actId="20577"/>
          <ac:spMkLst>
            <pc:docMk/>
            <pc:sldMk cId="1567779544" sldId="259"/>
            <ac:spMk id="8" creationId="{7371C42D-A633-C936-2104-AAB7F73E19A0}"/>
          </ac:spMkLst>
        </pc:spChg>
        <pc:spChg chg="del mod topLvl">
          <ac:chgData name="Susanne Krogh Petersen" userId="8db26a46-08de-48dc-8884-acc3a06bdc2b" providerId="ADAL" clId="{D468082F-9CED-4AB6-8922-45FAA217C1C3}" dt="2024-03-04T11:46:39.625" v="13" actId="478"/>
          <ac:spMkLst>
            <pc:docMk/>
            <pc:sldMk cId="1567779544" sldId="259"/>
            <ac:spMk id="15" creationId="{9956F325-5F19-BF04-5542-B6C1E44E68C2}"/>
          </ac:spMkLst>
        </pc:spChg>
        <pc:spChg chg="add mod">
          <ac:chgData name="Susanne Krogh Petersen" userId="8db26a46-08de-48dc-8884-acc3a06bdc2b" providerId="ADAL" clId="{D468082F-9CED-4AB6-8922-45FAA217C1C3}" dt="2024-03-04T11:47:56.499" v="51" actId="20577"/>
          <ac:spMkLst>
            <pc:docMk/>
            <pc:sldMk cId="1567779544" sldId="259"/>
            <ac:spMk id="18" creationId="{08480D04-53D1-94A7-1D8E-0877C9DE5107}"/>
          </ac:spMkLst>
        </pc:spChg>
        <pc:spChg chg="add mod">
          <ac:chgData name="Susanne Krogh Petersen" userId="8db26a46-08de-48dc-8884-acc3a06bdc2b" providerId="ADAL" clId="{D468082F-9CED-4AB6-8922-45FAA217C1C3}" dt="2024-03-04T11:59:27.896" v="85" actId="20577"/>
          <ac:spMkLst>
            <pc:docMk/>
            <pc:sldMk cId="1567779544" sldId="259"/>
            <ac:spMk id="21" creationId="{7256EFA4-C558-B9A6-554A-41818D441753}"/>
          </ac:spMkLst>
        </pc:spChg>
        <pc:grpChg chg="add del mod">
          <ac:chgData name="Susanne Krogh Petersen" userId="8db26a46-08de-48dc-8884-acc3a06bdc2b" providerId="ADAL" clId="{D468082F-9CED-4AB6-8922-45FAA217C1C3}" dt="2024-03-04T11:46:39.625" v="13" actId="478"/>
          <ac:grpSpMkLst>
            <pc:docMk/>
            <pc:sldMk cId="1567779544" sldId="259"/>
            <ac:grpSpMk id="5" creationId="{86D0CB94-A1A8-E56E-E4FF-D57136F3397A}"/>
          </ac:grpSpMkLst>
        </pc:grpChg>
        <pc:picChg chg="add mod">
          <ac:chgData name="Susanne Krogh Petersen" userId="8db26a46-08de-48dc-8884-acc3a06bdc2b" providerId="ADAL" clId="{D468082F-9CED-4AB6-8922-45FAA217C1C3}" dt="2024-03-04T11:34:55.771" v="3" actId="14100"/>
          <ac:picMkLst>
            <pc:docMk/>
            <pc:sldMk cId="1567779544" sldId="259"/>
            <ac:picMk id="2" creationId="{9D5026F0-7D3A-8E2E-8769-718B520A0900}"/>
          </ac:picMkLst>
        </pc:picChg>
        <pc:picChg chg="mod topLvl">
          <ac:chgData name="Susanne Krogh Petersen" userId="8db26a46-08de-48dc-8884-acc3a06bdc2b" providerId="ADAL" clId="{D468082F-9CED-4AB6-8922-45FAA217C1C3}" dt="2024-03-04T11:46:53.581" v="16" actId="1076"/>
          <ac:picMkLst>
            <pc:docMk/>
            <pc:sldMk cId="1567779544" sldId="259"/>
            <ac:picMk id="14" creationId="{A4FB7C0E-255C-6104-0DE2-709BCB1E70A2}"/>
          </ac:picMkLst>
        </pc:picChg>
        <pc:picChg chg="add mod">
          <ac:chgData name="Susanne Krogh Petersen" userId="8db26a46-08de-48dc-8884-acc3a06bdc2b" providerId="ADAL" clId="{D468082F-9CED-4AB6-8922-45FAA217C1C3}" dt="2024-03-04T11:47:36.380" v="35" actId="1076"/>
          <ac:picMkLst>
            <pc:docMk/>
            <pc:sldMk cId="1567779544" sldId="259"/>
            <ac:picMk id="16" creationId="{42CF2692-92EA-4321-B5C0-20C46E5C3629}"/>
          </ac:picMkLst>
        </pc:picChg>
        <pc:picChg chg="add mod">
          <ac:chgData name="Susanne Krogh Petersen" userId="8db26a46-08de-48dc-8884-acc3a06bdc2b" providerId="ADAL" clId="{D468082F-9CED-4AB6-8922-45FAA217C1C3}" dt="2024-03-04T11:59:07.168" v="60" actId="1076"/>
          <ac:picMkLst>
            <pc:docMk/>
            <pc:sldMk cId="1567779544" sldId="259"/>
            <ac:picMk id="20" creationId="{0532B0E7-6FBB-9D07-3EA2-8C257E957A0E}"/>
          </ac:picMkLst>
        </pc:picChg>
      </pc:sldChg>
    </pc:docChg>
  </pc:docChgLst>
  <pc:docChgLst>
    <pc:chgData name="Christine Qvistorff" userId="b2ca24a9-d7e8-4481-8a95-fbf97eb9ebcd" providerId="ADAL" clId="{3F3B6D6A-2F8A-4437-9B01-57C67332C579}"/>
    <pc:docChg chg="undo custSel modSld">
      <pc:chgData name="Christine Qvistorff" userId="b2ca24a9-d7e8-4481-8a95-fbf97eb9ebcd" providerId="ADAL" clId="{3F3B6D6A-2F8A-4437-9B01-57C67332C579}" dt="2024-03-07T11:40:41.312" v="19" actId="1037"/>
      <pc:docMkLst>
        <pc:docMk/>
      </pc:docMkLst>
      <pc:sldChg chg="addSp delSp mod">
        <pc:chgData name="Christine Qvistorff" userId="b2ca24a9-d7e8-4481-8a95-fbf97eb9ebcd" providerId="ADAL" clId="{3F3B6D6A-2F8A-4437-9B01-57C67332C579}" dt="2024-03-07T11:39:04.655" v="2" actId="21"/>
        <pc:sldMkLst>
          <pc:docMk/>
          <pc:sldMk cId="1553927281" sldId="257"/>
        </pc:sldMkLst>
        <pc:picChg chg="add del">
          <ac:chgData name="Christine Qvistorff" userId="b2ca24a9-d7e8-4481-8a95-fbf97eb9ebcd" providerId="ADAL" clId="{3F3B6D6A-2F8A-4437-9B01-57C67332C579}" dt="2024-03-07T11:39:04.655" v="2" actId="21"/>
          <ac:picMkLst>
            <pc:docMk/>
            <pc:sldMk cId="1553927281" sldId="257"/>
            <ac:picMk id="21" creationId="{91DF30C4-F77E-BDB7-1797-FDA73D31A59E}"/>
          </ac:picMkLst>
        </pc:picChg>
      </pc:sldChg>
      <pc:sldChg chg="addSp delSp modSp mod">
        <pc:chgData name="Christine Qvistorff" userId="b2ca24a9-d7e8-4481-8a95-fbf97eb9ebcd" providerId="ADAL" clId="{3F3B6D6A-2F8A-4437-9B01-57C67332C579}" dt="2024-03-07T11:40:41.312" v="19" actId="1037"/>
        <pc:sldMkLst>
          <pc:docMk/>
          <pc:sldMk cId="1567779544" sldId="259"/>
        </pc:sldMkLst>
        <pc:picChg chg="del mod">
          <ac:chgData name="Christine Qvistorff" userId="b2ca24a9-d7e8-4481-8a95-fbf97eb9ebcd" providerId="ADAL" clId="{3F3B6D6A-2F8A-4437-9B01-57C67332C579}" dt="2024-03-07T11:39:38.188" v="12" actId="478"/>
          <ac:picMkLst>
            <pc:docMk/>
            <pc:sldMk cId="1567779544" sldId="259"/>
            <ac:picMk id="14" creationId="{A4FB7C0E-255C-6104-0DE2-709BCB1E70A2}"/>
          </ac:picMkLst>
        </pc:picChg>
        <pc:picChg chg="add mod">
          <ac:chgData name="Christine Qvistorff" userId="b2ca24a9-d7e8-4481-8a95-fbf97eb9ebcd" providerId="ADAL" clId="{3F3B6D6A-2F8A-4437-9B01-57C67332C579}" dt="2024-03-07T11:40:41.312" v="19" actId="1037"/>
          <ac:picMkLst>
            <pc:docMk/>
            <pc:sldMk cId="1567779544" sldId="259"/>
            <ac:picMk id="15" creationId="{B4A3544D-ED9D-3CC7-399E-1855C49F3647}"/>
          </ac:picMkLst>
        </pc:picChg>
        <pc:picChg chg="add mod">
          <ac:chgData name="Christine Qvistorff" userId="b2ca24a9-d7e8-4481-8a95-fbf97eb9ebcd" providerId="ADAL" clId="{3F3B6D6A-2F8A-4437-9B01-57C67332C579}" dt="2024-03-07T11:39:35.692" v="11" actId="1076"/>
          <ac:picMkLst>
            <pc:docMk/>
            <pc:sldMk cId="1567779544" sldId="259"/>
            <ac:picMk id="17" creationId="{4CA31339-E78B-B372-6798-401B54FC6A13}"/>
          </ac:picMkLst>
        </pc:picChg>
      </pc:sldChg>
    </pc:docChg>
  </pc:docChgLst>
  <pc:docChgLst>
    <pc:chgData name="Christine Qvistorff" userId="b2ca24a9-d7e8-4481-8a95-fbf97eb9ebcd" providerId="ADAL" clId="{60E9A046-9692-B44C-82B0-179A52A1AF55}"/>
    <pc:docChg chg="undo custSel addSld modSld">
      <pc:chgData name="Christine Qvistorff" userId="b2ca24a9-d7e8-4481-8a95-fbf97eb9ebcd" providerId="ADAL" clId="{60E9A046-9692-B44C-82B0-179A52A1AF55}" dt="2024-03-04T10:18:29.129" v="89" actId="1076"/>
      <pc:docMkLst>
        <pc:docMk/>
      </pc:docMkLst>
      <pc:sldChg chg="addSp delSp modSp mod">
        <pc:chgData name="Christine Qvistorff" userId="b2ca24a9-d7e8-4481-8a95-fbf97eb9ebcd" providerId="ADAL" clId="{60E9A046-9692-B44C-82B0-179A52A1AF55}" dt="2024-03-04T10:18:29.129" v="89" actId="1076"/>
        <pc:sldMkLst>
          <pc:docMk/>
          <pc:sldMk cId="3581834685" sldId="256"/>
        </pc:sldMkLst>
        <pc:picChg chg="add mod">
          <ac:chgData name="Christine Qvistorff" userId="b2ca24a9-d7e8-4481-8a95-fbf97eb9ebcd" providerId="ADAL" clId="{60E9A046-9692-B44C-82B0-179A52A1AF55}" dt="2024-03-04T10:12:47.310" v="27" actId="1076"/>
          <ac:picMkLst>
            <pc:docMk/>
            <pc:sldMk cId="3581834685" sldId="256"/>
            <ac:picMk id="3" creationId="{9290E139-B94A-1C03-84D1-9042746FAF61}"/>
          </ac:picMkLst>
        </pc:picChg>
        <pc:picChg chg="del">
          <ac:chgData name="Christine Qvistorff" userId="b2ca24a9-d7e8-4481-8a95-fbf97eb9ebcd" providerId="ADAL" clId="{60E9A046-9692-B44C-82B0-179A52A1AF55}" dt="2024-03-04T10:12:41.016" v="24" actId="478"/>
          <ac:picMkLst>
            <pc:docMk/>
            <pc:sldMk cId="3581834685" sldId="256"/>
            <ac:picMk id="18" creationId="{E4C8A2EE-4A50-8557-E8DB-B0CC31B8E84B}"/>
          </ac:picMkLst>
        </pc:picChg>
        <pc:picChg chg="mod">
          <ac:chgData name="Christine Qvistorff" userId="b2ca24a9-d7e8-4481-8a95-fbf97eb9ebcd" providerId="ADAL" clId="{60E9A046-9692-B44C-82B0-179A52A1AF55}" dt="2024-03-04T10:18:29.129" v="89" actId="1076"/>
          <ac:picMkLst>
            <pc:docMk/>
            <pc:sldMk cId="3581834685" sldId="256"/>
            <ac:picMk id="21" creationId="{D307CF7F-7FD1-5DFD-E17D-40DF54ACA159}"/>
          </ac:picMkLst>
        </pc:picChg>
      </pc:sldChg>
      <pc:sldChg chg="modSp mod">
        <pc:chgData name="Christine Qvistorff" userId="b2ca24a9-d7e8-4481-8a95-fbf97eb9ebcd" providerId="ADAL" clId="{60E9A046-9692-B44C-82B0-179A52A1AF55}" dt="2024-03-04T10:13:35.016" v="35" actId="20577"/>
        <pc:sldMkLst>
          <pc:docMk/>
          <pc:sldMk cId="1553927281" sldId="257"/>
        </pc:sldMkLst>
        <pc:spChg chg="mod">
          <ac:chgData name="Christine Qvistorff" userId="b2ca24a9-d7e8-4481-8a95-fbf97eb9ebcd" providerId="ADAL" clId="{60E9A046-9692-B44C-82B0-179A52A1AF55}" dt="2024-03-04T10:13:35.016" v="35" actId="20577"/>
          <ac:spMkLst>
            <pc:docMk/>
            <pc:sldMk cId="1553927281" sldId="257"/>
            <ac:spMk id="8" creationId="{7371C42D-A633-C936-2104-AAB7F73E19A0}"/>
          </ac:spMkLst>
        </pc:spChg>
      </pc:sldChg>
      <pc:sldChg chg="addSp delSp modSp mod">
        <pc:chgData name="Christine Qvistorff" userId="b2ca24a9-d7e8-4481-8a95-fbf97eb9ebcd" providerId="ADAL" clId="{60E9A046-9692-B44C-82B0-179A52A1AF55}" dt="2024-03-04T10:11:41.831" v="22" actId="1076"/>
        <pc:sldMkLst>
          <pc:docMk/>
          <pc:sldMk cId="738234355" sldId="258"/>
        </pc:sldMkLst>
        <pc:spChg chg="mod">
          <ac:chgData name="Christine Qvistorff" userId="b2ca24a9-d7e8-4481-8a95-fbf97eb9ebcd" providerId="ADAL" clId="{60E9A046-9692-B44C-82B0-179A52A1AF55}" dt="2024-03-04T10:11:30.786" v="19" actId="1076"/>
          <ac:spMkLst>
            <pc:docMk/>
            <pc:sldMk cId="738234355" sldId="258"/>
            <ac:spMk id="11" creationId="{975BD436-2EA5-7132-CE17-B642102DA335}"/>
          </ac:spMkLst>
        </pc:spChg>
        <pc:spChg chg="mod">
          <ac:chgData name="Christine Qvistorff" userId="b2ca24a9-d7e8-4481-8a95-fbf97eb9ebcd" providerId="ADAL" clId="{60E9A046-9692-B44C-82B0-179A52A1AF55}" dt="2024-03-04T10:10:05.743" v="10" actId="20577"/>
          <ac:spMkLst>
            <pc:docMk/>
            <pc:sldMk cId="738234355" sldId="258"/>
            <ac:spMk id="12" creationId="{E85D8981-C02D-4832-91E1-8B16C154EBD6}"/>
          </ac:spMkLst>
        </pc:spChg>
        <pc:grpChg chg="del">
          <ac:chgData name="Christine Qvistorff" userId="b2ca24a9-d7e8-4481-8a95-fbf97eb9ebcd" providerId="ADAL" clId="{60E9A046-9692-B44C-82B0-179A52A1AF55}" dt="2024-03-04T10:10:54.328" v="12" actId="478"/>
          <ac:grpSpMkLst>
            <pc:docMk/>
            <pc:sldMk cId="738234355" sldId="258"/>
            <ac:grpSpMk id="23" creationId="{B95474D8-0237-75D7-4999-EF0EEBD0699B}"/>
          </ac:grpSpMkLst>
        </pc:grpChg>
        <pc:picChg chg="add mod">
          <ac:chgData name="Christine Qvistorff" userId="b2ca24a9-d7e8-4481-8a95-fbf97eb9ebcd" providerId="ADAL" clId="{60E9A046-9692-B44C-82B0-179A52A1AF55}" dt="2024-03-04T10:11:06.487" v="16" actId="14100"/>
          <ac:picMkLst>
            <pc:docMk/>
            <pc:sldMk cId="738234355" sldId="258"/>
            <ac:picMk id="14" creationId="{BD151083-E3FA-7650-A5A9-E9C491D2C7BA}"/>
          </ac:picMkLst>
        </pc:picChg>
        <pc:picChg chg="add mod">
          <ac:chgData name="Christine Qvistorff" userId="b2ca24a9-d7e8-4481-8a95-fbf97eb9ebcd" providerId="ADAL" clId="{60E9A046-9692-B44C-82B0-179A52A1AF55}" dt="2024-03-04T10:11:41.831" v="22" actId="1076"/>
          <ac:picMkLst>
            <pc:docMk/>
            <pc:sldMk cId="738234355" sldId="258"/>
            <ac:picMk id="19" creationId="{F5A090D6-333A-2B4B-1A6B-EDD4D59757FA}"/>
          </ac:picMkLst>
        </pc:picChg>
      </pc:sldChg>
      <pc:sldChg chg="addSp modSp mod">
        <pc:chgData name="Christine Qvistorff" userId="b2ca24a9-d7e8-4481-8a95-fbf97eb9ebcd" providerId="ADAL" clId="{60E9A046-9692-B44C-82B0-179A52A1AF55}" dt="2024-03-04T10:16:16.468" v="80" actId="6549"/>
        <pc:sldMkLst>
          <pc:docMk/>
          <pc:sldMk cId="1567779544" sldId="259"/>
        </pc:sldMkLst>
        <pc:spChg chg="mod">
          <ac:chgData name="Christine Qvistorff" userId="b2ca24a9-d7e8-4481-8a95-fbf97eb9ebcd" providerId="ADAL" clId="{60E9A046-9692-B44C-82B0-179A52A1AF55}" dt="2024-03-04T10:14:06.103" v="41" actId="6549"/>
          <ac:spMkLst>
            <pc:docMk/>
            <pc:sldMk cId="1567779544" sldId="259"/>
            <ac:spMk id="4" creationId="{7E7868C7-47A6-6EC8-363E-EA1F00F62075}"/>
          </ac:spMkLst>
        </pc:spChg>
        <pc:spChg chg="mod">
          <ac:chgData name="Christine Qvistorff" userId="b2ca24a9-d7e8-4481-8a95-fbf97eb9ebcd" providerId="ADAL" clId="{60E9A046-9692-B44C-82B0-179A52A1AF55}" dt="2024-03-04T10:15:58.197" v="76" actId="6549"/>
          <ac:spMkLst>
            <pc:docMk/>
            <pc:sldMk cId="1567779544" sldId="259"/>
            <ac:spMk id="6" creationId="{5702393E-E40C-1471-CE45-359723EB88C3}"/>
          </ac:spMkLst>
        </pc:spChg>
        <pc:spChg chg="mod">
          <ac:chgData name="Christine Qvistorff" userId="b2ca24a9-d7e8-4481-8a95-fbf97eb9ebcd" providerId="ADAL" clId="{60E9A046-9692-B44C-82B0-179A52A1AF55}" dt="2024-03-04T10:16:06.387" v="77" actId="6549"/>
          <ac:spMkLst>
            <pc:docMk/>
            <pc:sldMk cId="1567779544" sldId="259"/>
            <ac:spMk id="9" creationId="{9203B961-D3D3-7C29-8A08-C0207A7B4F71}"/>
          </ac:spMkLst>
        </pc:spChg>
        <pc:spChg chg="mod">
          <ac:chgData name="Christine Qvistorff" userId="b2ca24a9-d7e8-4481-8a95-fbf97eb9ebcd" providerId="ADAL" clId="{60E9A046-9692-B44C-82B0-179A52A1AF55}" dt="2024-03-04T10:16:08.292" v="78" actId="6549"/>
          <ac:spMkLst>
            <pc:docMk/>
            <pc:sldMk cId="1567779544" sldId="259"/>
            <ac:spMk id="10" creationId="{8A5C978D-5810-E321-E423-2B42F79EFBCF}"/>
          </ac:spMkLst>
        </pc:spChg>
        <pc:spChg chg="mod">
          <ac:chgData name="Christine Qvistorff" userId="b2ca24a9-d7e8-4481-8a95-fbf97eb9ebcd" providerId="ADAL" clId="{60E9A046-9692-B44C-82B0-179A52A1AF55}" dt="2024-03-04T10:16:10.213" v="79" actId="6549"/>
          <ac:spMkLst>
            <pc:docMk/>
            <pc:sldMk cId="1567779544" sldId="259"/>
            <ac:spMk id="11" creationId="{975BD436-2EA5-7132-CE17-B642102DA335}"/>
          </ac:spMkLst>
        </pc:spChg>
        <pc:spChg chg="mod">
          <ac:chgData name="Christine Qvistorff" userId="b2ca24a9-d7e8-4481-8a95-fbf97eb9ebcd" providerId="ADAL" clId="{60E9A046-9692-B44C-82B0-179A52A1AF55}" dt="2024-03-04T10:16:16.468" v="80" actId="6549"/>
          <ac:spMkLst>
            <pc:docMk/>
            <pc:sldMk cId="1567779544" sldId="259"/>
            <ac:spMk id="12" creationId="{E85D8981-C02D-4832-91E1-8B16C154EBD6}"/>
          </ac:spMkLst>
        </pc:spChg>
        <pc:picChg chg="add mod">
          <ac:chgData name="Christine Qvistorff" userId="b2ca24a9-d7e8-4481-8a95-fbf97eb9ebcd" providerId="ADAL" clId="{60E9A046-9692-B44C-82B0-179A52A1AF55}" dt="2024-03-04T10:14:30.621" v="46" actId="14100"/>
          <ac:picMkLst>
            <pc:docMk/>
            <pc:sldMk cId="1567779544" sldId="259"/>
            <ac:picMk id="3" creationId="{61F4D629-EB0E-560C-1637-5989366D169A}"/>
          </ac:picMkLst>
        </pc:picChg>
        <pc:picChg chg="add mod">
          <ac:chgData name="Christine Qvistorff" userId="b2ca24a9-d7e8-4481-8a95-fbf97eb9ebcd" providerId="ADAL" clId="{60E9A046-9692-B44C-82B0-179A52A1AF55}" dt="2024-03-04T10:15:51.277" v="50" actId="1076"/>
          <ac:picMkLst>
            <pc:docMk/>
            <pc:sldMk cId="1567779544" sldId="259"/>
            <ac:picMk id="13" creationId="{3A2F36FC-8CB5-F6EE-7365-D8CB8F63F681}"/>
          </ac:picMkLst>
        </pc:picChg>
      </pc:sldChg>
      <pc:sldChg chg="delSp modSp add mod">
        <pc:chgData name="Christine Qvistorff" userId="b2ca24a9-d7e8-4481-8a95-fbf97eb9ebcd" providerId="ADAL" clId="{60E9A046-9692-B44C-82B0-179A52A1AF55}" dt="2024-03-04T10:17:05.894" v="87" actId="6549"/>
        <pc:sldMkLst>
          <pc:docMk/>
          <pc:sldMk cId="3772284978" sldId="260"/>
        </pc:sldMkLst>
        <pc:spChg chg="mod">
          <ac:chgData name="Christine Qvistorff" userId="b2ca24a9-d7e8-4481-8a95-fbf97eb9ebcd" providerId="ADAL" clId="{60E9A046-9692-B44C-82B0-179A52A1AF55}" dt="2024-03-04T10:17:03.914" v="86" actId="6549"/>
          <ac:spMkLst>
            <pc:docMk/>
            <pc:sldMk cId="3772284978" sldId="260"/>
            <ac:spMk id="4" creationId="{7E7868C7-47A6-6EC8-363E-EA1F00F62075}"/>
          </ac:spMkLst>
        </pc:spChg>
        <pc:spChg chg="mod">
          <ac:chgData name="Christine Qvistorff" userId="b2ca24a9-d7e8-4481-8a95-fbf97eb9ebcd" providerId="ADAL" clId="{60E9A046-9692-B44C-82B0-179A52A1AF55}" dt="2024-03-04T10:17:05.894" v="87" actId="6549"/>
          <ac:spMkLst>
            <pc:docMk/>
            <pc:sldMk cId="3772284978" sldId="260"/>
            <ac:spMk id="6" creationId="{5702393E-E40C-1471-CE45-359723EB88C3}"/>
          </ac:spMkLst>
        </pc:spChg>
        <pc:spChg chg="mod">
          <ac:chgData name="Christine Qvistorff" userId="b2ca24a9-d7e8-4481-8a95-fbf97eb9ebcd" providerId="ADAL" clId="{60E9A046-9692-B44C-82B0-179A52A1AF55}" dt="2024-03-04T10:16:59.233" v="83" actId="6549"/>
          <ac:spMkLst>
            <pc:docMk/>
            <pc:sldMk cId="3772284978" sldId="260"/>
            <ac:spMk id="7" creationId="{465BC9C2-2FD2-486C-0675-B47AC7687BD9}"/>
          </ac:spMkLst>
        </pc:spChg>
        <pc:spChg chg="mod">
          <ac:chgData name="Christine Qvistorff" userId="b2ca24a9-d7e8-4481-8a95-fbf97eb9ebcd" providerId="ADAL" clId="{60E9A046-9692-B44C-82B0-179A52A1AF55}" dt="2024-03-04T10:16:57.818" v="82" actId="6549"/>
          <ac:spMkLst>
            <pc:docMk/>
            <pc:sldMk cId="3772284978" sldId="260"/>
            <ac:spMk id="8" creationId="{7371C42D-A633-C936-2104-AAB7F73E19A0}"/>
          </ac:spMkLst>
        </pc:spChg>
        <pc:picChg chg="del">
          <ac:chgData name="Christine Qvistorff" userId="b2ca24a9-d7e8-4481-8a95-fbf97eb9ebcd" providerId="ADAL" clId="{60E9A046-9692-B44C-82B0-179A52A1AF55}" dt="2024-03-04T10:17:02.533" v="85" actId="478"/>
          <ac:picMkLst>
            <pc:docMk/>
            <pc:sldMk cId="3772284978" sldId="260"/>
            <ac:picMk id="3" creationId="{61F4D629-EB0E-560C-1637-5989366D169A}"/>
          </ac:picMkLst>
        </pc:picChg>
        <pc:picChg chg="del">
          <ac:chgData name="Christine Qvistorff" userId="b2ca24a9-d7e8-4481-8a95-fbf97eb9ebcd" providerId="ADAL" clId="{60E9A046-9692-B44C-82B0-179A52A1AF55}" dt="2024-03-04T10:17:01.739" v="84" actId="478"/>
          <ac:picMkLst>
            <pc:docMk/>
            <pc:sldMk cId="3772284978" sldId="260"/>
            <ac:picMk id="13" creationId="{3A2F36FC-8CB5-F6EE-7365-D8CB8F63F681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AAA9CC5-4214-E6CB-6AE3-6E0897A49C8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B9C14B80-56EA-83DC-3F09-106B0805EBD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B5AE231A-0EF4-92F3-70AA-60E88C1B20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1AE757-A0DF-B049-8D0D-C73005A2AE3D}" type="datetimeFigureOut">
              <a:rPr lang="da-DK" smtClean="0"/>
              <a:t>07-03-2024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1DCCE8C7-8B96-31DB-79A3-341711D5A5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A73E748D-104C-B9F1-848C-3248206274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048256-B2F1-874C-B4CC-9B0BA4A56E4B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6092741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84339F9-6240-BC00-AD67-5F15D33D5C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1DADA658-41F2-88CF-E15D-266F96179F5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4C66C0A8-C335-2748-996A-AC49C4DC54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1AE757-A0DF-B049-8D0D-C73005A2AE3D}" type="datetimeFigureOut">
              <a:rPr lang="da-DK" smtClean="0"/>
              <a:t>07-03-2024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16F1890F-82B4-9DBE-0E25-5BC432E520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8C7DA34E-C7F5-0CB7-406B-39305F62DE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048256-B2F1-874C-B4CC-9B0BA4A56E4B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8464321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>
            <a:extLst>
              <a:ext uri="{FF2B5EF4-FFF2-40B4-BE49-F238E27FC236}">
                <a16:creationId xmlns:a16="http://schemas.microsoft.com/office/drawing/2014/main" id="{6CF2E4B9-9E19-50B9-F89C-AF11CDE1EEF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76DEA9F7-5E56-6660-50D4-B438246B380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525E65FF-6C45-A8E1-7306-3EABC6AD40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1AE757-A0DF-B049-8D0D-C73005A2AE3D}" type="datetimeFigureOut">
              <a:rPr lang="da-DK" smtClean="0"/>
              <a:t>07-03-2024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C5006BFF-CE98-9DA4-E560-2FAB6EDCEE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49F4B5C3-6632-3E17-210E-FED485CD07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048256-B2F1-874C-B4CC-9B0BA4A56E4B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8381650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6568D92-E25C-CF69-7B02-16E784F898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F0130D22-F1A6-FD64-E2C1-3F952E3D65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BEC3DBD5-19FC-EBEF-FEB4-4036FEDBDB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1AE757-A0DF-B049-8D0D-C73005A2AE3D}" type="datetimeFigureOut">
              <a:rPr lang="da-DK" smtClean="0"/>
              <a:t>07-03-2024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59B7E749-7548-5AF6-1841-4E11339ACE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9EDDA2A2-E052-C955-518F-7CD87D3C93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048256-B2F1-874C-B4CC-9B0BA4A56E4B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9175242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F1795F6-331B-6523-F498-21B2F38105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F803817E-5CAE-AE9F-125C-6EF94DCC039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5A515816-E1C9-516B-C1CA-4DBB3E0EE1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1AE757-A0DF-B049-8D0D-C73005A2AE3D}" type="datetimeFigureOut">
              <a:rPr lang="da-DK" smtClean="0"/>
              <a:t>07-03-2024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412EB360-DAD2-6748-BCC6-498E3CF4DA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7942B890-3042-8D22-2656-18E7BF29F7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048256-B2F1-874C-B4CC-9B0BA4A56E4B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2797524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210D95B-BFA8-D2F2-5E2F-95574BCF4B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D563BFED-EC8E-9210-FC9C-3B451ADB661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F7E9E49F-FDDB-53F7-C421-6A3305A95E8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5236746D-401E-FD2E-2DBE-66BDAD4CDB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1AE757-A0DF-B049-8D0D-C73005A2AE3D}" type="datetimeFigureOut">
              <a:rPr lang="da-DK" smtClean="0"/>
              <a:t>07-03-2024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5884EF7A-8577-14FF-0C7D-97FEC40F8C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87BCA029-203F-8A8C-0129-0013BE1640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048256-B2F1-874C-B4CC-9B0BA4A56E4B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2234039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9E0EEB4-B72C-6D8F-4C03-C25935600F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FDDC7C93-5924-AED2-B6C7-FC1E05BA649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3ADA52B3-68A1-D1D4-1BF4-EF0977B291A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tekst 4">
            <a:extLst>
              <a:ext uri="{FF2B5EF4-FFF2-40B4-BE49-F238E27FC236}">
                <a16:creationId xmlns:a16="http://schemas.microsoft.com/office/drawing/2014/main" id="{6C3BB20E-8CE6-2294-DFD7-FE9C6074BA9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6" name="Pladsholder til indhold 5">
            <a:extLst>
              <a:ext uri="{FF2B5EF4-FFF2-40B4-BE49-F238E27FC236}">
                <a16:creationId xmlns:a16="http://schemas.microsoft.com/office/drawing/2014/main" id="{ED78364F-6A4E-8F90-4A59-BD9F569DC45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7" name="Pladsholder til dato 6">
            <a:extLst>
              <a:ext uri="{FF2B5EF4-FFF2-40B4-BE49-F238E27FC236}">
                <a16:creationId xmlns:a16="http://schemas.microsoft.com/office/drawing/2014/main" id="{F84EF656-C192-7369-80A3-9ADB573E23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1AE757-A0DF-B049-8D0D-C73005A2AE3D}" type="datetimeFigureOut">
              <a:rPr lang="da-DK" smtClean="0"/>
              <a:t>07-03-2024</a:t>
            </a:fld>
            <a:endParaRPr lang="da-DK"/>
          </a:p>
        </p:txBody>
      </p:sp>
      <p:sp>
        <p:nvSpPr>
          <p:cNvPr id="8" name="Pladsholder til sidefod 7">
            <a:extLst>
              <a:ext uri="{FF2B5EF4-FFF2-40B4-BE49-F238E27FC236}">
                <a16:creationId xmlns:a16="http://schemas.microsoft.com/office/drawing/2014/main" id="{1970927A-AE90-BDDF-BBD6-5D40A47F72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slidenummer 8">
            <a:extLst>
              <a:ext uri="{FF2B5EF4-FFF2-40B4-BE49-F238E27FC236}">
                <a16:creationId xmlns:a16="http://schemas.microsoft.com/office/drawing/2014/main" id="{E4ECA1F1-12FA-61E8-1C4E-D1F05314D5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048256-B2F1-874C-B4CC-9B0BA4A56E4B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6677514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52B1A4F-1BAA-830B-793F-890DB92E95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dato 2">
            <a:extLst>
              <a:ext uri="{FF2B5EF4-FFF2-40B4-BE49-F238E27FC236}">
                <a16:creationId xmlns:a16="http://schemas.microsoft.com/office/drawing/2014/main" id="{822FED05-F210-3F20-0FD2-BBCB71C211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1AE757-A0DF-B049-8D0D-C73005A2AE3D}" type="datetimeFigureOut">
              <a:rPr lang="da-DK" smtClean="0"/>
              <a:t>07-03-2024</a:t>
            </a:fld>
            <a:endParaRPr lang="da-DK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64163882-AEEE-FC03-C8AC-8C24EB85B3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E384BDC1-0FC5-78B9-128F-21A9FF9B7A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048256-B2F1-874C-B4CC-9B0BA4A56E4B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105304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>
            <a:extLst>
              <a:ext uri="{FF2B5EF4-FFF2-40B4-BE49-F238E27FC236}">
                <a16:creationId xmlns:a16="http://schemas.microsoft.com/office/drawing/2014/main" id="{489A63D4-8D84-805D-CB16-373D4545D1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1AE757-A0DF-B049-8D0D-C73005A2AE3D}" type="datetimeFigureOut">
              <a:rPr lang="da-DK" smtClean="0"/>
              <a:t>07-03-2024</a:t>
            </a:fld>
            <a:endParaRPr lang="da-DK"/>
          </a:p>
        </p:txBody>
      </p:sp>
      <p:sp>
        <p:nvSpPr>
          <p:cNvPr id="3" name="Pladsholder til sidefod 2">
            <a:extLst>
              <a:ext uri="{FF2B5EF4-FFF2-40B4-BE49-F238E27FC236}">
                <a16:creationId xmlns:a16="http://schemas.microsoft.com/office/drawing/2014/main" id="{2C6BB1B7-74AB-C15C-6968-EE3351E060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BB940E1B-3CC8-CB8E-893C-C559650FD5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048256-B2F1-874C-B4CC-9B0BA4A56E4B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8641715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BFB3C7C-51E2-CDC8-CFA7-2FFA94B6C6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89749458-23DA-70CC-3C4E-4D3FE7965B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421B90C4-0E02-48DC-9F59-C68B25E52E5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06E33948-DDB0-D51F-047B-426735E71E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1AE757-A0DF-B049-8D0D-C73005A2AE3D}" type="datetimeFigureOut">
              <a:rPr lang="da-DK" smtClean="0"/>
              <a:t>07-03-2024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FA003743-5DB2-34C5-2408-6EBACF7FFA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13A0D1E6-4364-0667-0E62-E51572AEF5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048256-B2F1-874C-B4CC-9B0BA4A56E4B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8967465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941C8EC-3063-118A-B894-517784C3CD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billede 2">
            <a:extLst>
              <a:ext uri="{FF2B5EF4-FFF2-40B4-BE49-F238E27FC236}">
                <a16:creationId xmlns:a16="http://schemas.microsoft.com/office/drawing/2014/main" id="{30229E8F-ECC0-2E14-4B10-FA58C3A056F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CEBFFED0-4CE4-6E8E-F5B4-24634BAA3ED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150B5AA3-89F6-A81A-298B-377F44423E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1AE757-A0DF-B049-8D0D-C73005A2AE3D}" type="datetimeFigureOut">
              <a:rPr lang="da-DK" smtClean="0"/>
              <a:t>07-03-2024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EB205811-231A-EDC6-E1E7-9AF73C86E1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3E63468A-3010-A192-DB5A-EA9297B206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048256-B2F1-874C-B4CC-9B0BA4A56E4B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7695702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>
            <a:extLst>
              <a:ext uri="{FF2B5EF4-FFF2-40B4-BE49-F238E27FC236}">
                <a16:creationId xmlns:a16="http://schemas.microsoft.com/office/drawing/2014/main" id="{EC17A7F5-925E-9CCF-5E29-6B9213BBA0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E3CCB9FF-EF83-A0AA-34F6-E154475EB00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1215008D-0D06-0FE3-6EA9-469FF9B3523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11AE757-A0DF-B049-8D0D-C73005A2AE3D}" type="datetimeFigureOut">
              <a:rPr lang="da-DK" smtClean="0"/>
              <a:t>07-03-2024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01CEFDC1-0E10-4D2F-1F9E-90F7AC00BCA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94FC39C1-CD45-9AD4-6B02-F406118FE50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C048256-B2F1-874C-B4CC-9B0BA4A56E4B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4144890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svg"/><Relationship Id="rId3" Type="http://schemas.openxmlformats.org/officeDocument/2006/relationships/image" Target="../media/image2.svg"/><Relationship Id="rId7" Type="http://schemas.microsoft.com/office/2007/relationships/hdphoto" Target="../media/hdphoto1.wdp"/><Relationship Id="rId12" Type="http://schemas.openxmlformats.org/officeDocument/2006/relationships/image" Target="../media/image10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11" Type="http://schemas.openxmlformats.org/officeDocument/2006/relationships/image" Target="../media/image9.svg"/><Relationship Id="rId5" Type="http://schemas.openxmlformats.org/officeDocument/2006/relationships/image" Target="../media/image4.svg"/><Relationship Id="rId15" Type="http://schemas.openxmlformats.org/officeDocument/2006/relationships/image" Target="../media/image13.svg"/><Relationship Id="rId10" Type="http://schemas.openxmlformats.org/officeDocument/2006/relationships/image" Target="../media/image8.png"/><Relationship Id="rId4" Type="http://schemas.openxmlformats.org/officeDocument/2006/relationships/image" Target="../media/image3.png"/><Relationship Id="rId9" Type="http://schemas.openxmlformats.org/officeDocument/2006/relationships/image" Target="../media/image7.svg"/><Relationship Id="rId14" Type="http://schemas.openxmlformats.org/officeDocument/2006/relationships/image" Target="../media/image12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png"/><Relationship Id="rId13" Type="http://schemas.openxmlformats.org/officeDocument/2006/relationships/image" Target="../media/image25.svg"/><Relationship Id="rId18" Type="http://schemas.openxmlformats.org/officeDocument/2006/relationships/image" Target="../media/image30.png"/><Relationship Id="rId3" Type="http://schemas.openxmlformats.org/officeDocument/2006/relationships/image" Target="../media/image15.svg"/><Relationship Id="rId7" Type="http://schemas.openxmlformats.org/officeDocument/2006/relationships/image" Target="../media/image19.svg"/><Relationship Id="rId12" Type="http://schemas.openxmlformats.org/officeDocument/2006/relationships/image" Target="../media/image24.png"/><Relationship Id="rId17" Type="http://schemas.openxmlformats.org/officeDocument/2006/relationships/image" Target="../media/image29.svg"/><Relationship Id="rId2" Type="http://schemas.openxmlformats.org/officeDocument/2006/relationships/image" Target="../media/image14.png"/><Relationship Id="rId16" Type="http://schemas.openxmlformats.org/officeDocument/2006/relationships/image" Target="../media/image28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8.png"/><Relationship Id="rId11" Type="http://schemas.openxmlformats.org/officeDocument/2006/relationships/image" Target="../media/image23.svg"/><Relationship Id="rId5" Type="http://schemas.openxmlformats.org/officeDocument/2006/relationships/image" Target="../media/image17.svg"/><Relationship Id="rId15" Type="http://schemas.openxmlformats.org/officeDocument/2006/relationships/image" Target="../media/image27.svg"/><Relationship Id="rId10" Type="http://schemas.openxmlformats.org/officeDocument/2006/relationships/image" Target="../media/image22.png"/><Relationship Id="rId19" Type="http://schemas.openxmlformats.org/officeDocument/2006/relationships/image" Target="../media/image31.svg"/><Relationship Id="rId4" Type="http://schemas.openxmlformats.org/officeDocument/2006/relationships/image" Target="../media/image16.png"/><Relationship Id="rId9" Type="http://schemas.openxmlformats.org/officeDocument/2006/relationships/image" Target="../media/image21.svg"/><Relationship Id="rId14" Type="http://schemas.openxmlformats.org/officeDocument/2006/relationships/image" Target="../media/image26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38.png"/><Relationship Id="rId13" Type="http://schemas.openxmlformats.org/officeDocument/2006/relationships/image" Target="../media/image41.svg"/><Relationship Id="rId18" Type="http://schemas.openxmlformats.org/officeDocument/2006/relationships/image" Target="../media/image46.png"/><Relationship Id="rId3" Type="http://schemas.openxmlformats.org/officeDocument/2006/relationships/image" Target="../media/image33.svg"/><Relationship Id="rId7" Type="http://schemas.openxmlformats.org/officeDocument/2006/relationships/image" Target="../media/image37.svg"/><Relationship Id="rId12" Type="http://schemas.openxmlformats.org/officeDocument/2006/relationships/image" Target="../media/image40.png"/><Relationship Id="rId17" Type="http://schemas.openxmlformats.org/officeDocument/2006/relationships/image" Target="../media/image45.svg"/><Relationship Id="rId2" Type="http://schemas.openxmlformats.org/officeDocument/2006/relationships/image" Target="../media/image32.png"/><Relationship Id="rId16" Type="http://schemas.openxmlformats.org/officeDocument/2006/relationships/image" Target="../media/image44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6.png"/><Relationship Id="rId11" Type="http://schemas.openxmlformats.org/officeDocument/2006/relationships/image" Target="../media/image25.svg"/><Relationship Id="rId5" Type="http://schemas.openxmlformats.org/officeDocument/2006/relationships/image" Target="../media/image35.svg"/><Relationship Id="rId15" Type="http://schemas.openxmlformats.org/officeDocument/2006/relationships/image" Target="../media/image43.svg"/><Relationship Id="rId10" Type="http://schemas.openxmlformats.org/officeDocument/2006/relationships/image" Target="../media/image24.png"/><Relationship Id="rId19" Type="http://schemas.openxmlformats.org/officeDocument/2006/relationships/image" Target="../media/image47.svg"/><Relationship Id="rId4" Type="http://schemas.openxmlformats.org/officeDocument/2006/relationships/image" Target="../media/image34.png"/><Relationship Id="rId9" Type="http://schemas.openxmlformats.org/officeDocument/2006/relationships/image" Target="../media/image39.svg"/><Relationship Id="rId14" Type="http://schemas.openxmlformats.org/officeDocument/2006/relationships/image" Target="../media/image42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54.png"/><Relationship Id="rId13" Type="http://schemas.openxmlformats.org/officeDocument/2006/relationships/image" Target="../media/image22.png"/><Relationship Id="rId3" Type="http://schemas.openxmlformats.org/officeDocument/2006/relationships/image" Target="../media/image49.svg"/><Relationship Id="rId7" Type="http://schemas.openxmlformats.org/officeDocument/2006/relationships/image" Target="../media/image53.svg"/><Relationship Id="rId12" Type="http://schemas.openxmlformats.org/officeDocument/2006/relationships/image" Target="../media/image58.svg"/><Relationship Id="rId2" Type="http://schemas.openxmlformats.org/officeDocument/2006/relationships/image" Target="../media/image48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2.png"/><Relationship Id="rId11" Type="http://schemas.openxmlformats.org/officeDocument/2006/relationships/image" Target="../media/image57.png"/><Relationship Id="rId5" Type="http://schemas.openxmlformats.org/officeDocument/2006/relationships/image" Target="../media/image51.svg"/><Relationship Id="rId10" Type="http://schemas.openxmlformats.org/officeDocument/2006/relationships/image" Target="../media/image56.svg"/><Relationship Id="rId4" Type="http://schemas.openxmlformats.org/officeDocument/2006/relationships/image" Target="../media/image50.png"/><Relationship Id="rId9" Type="http://schemas.openxmlformats.org/officeDocument/2006/relationships/image" Target="../media/image55.png"/><Relationship Id="rId14" Type="http://schemas.openxmlformats.org/officeDocument/2006/relationships/image" Target="../media/image23.sv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>
            <a:extLst>
              <a:ext uri="{FF2B5EF4-FFF2-40B4-BE49-F238E27FC236}">
                <a16:creationId xmlns:a16="http://schemas.microsoft.com/office/drawing/2014/main" id="{7E7868C7-47A6-6EC8-363E-EA1F00F62075}"/>
              </a:ext>
            </a:extLst>
          </p:cNvPr>
          <p:cNvSpPr>
            <a:spLocks noChangeAspect="1"/>
          </p:cNvSpPr>
          <p:nvPr/>
        </p:nvSpPr>
        <p:spPr>
          <a:xfrm>
            <a:off x="739035" y="657627"/>
            <a:ext cx="2700000" cy="2771372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bIns="180000" rtlCol="0" anchor="b"/>
          <a:lstStyle/>
          <a:p>
            <a:pPr algn="ctr"/>
            <a:r>
              <a:rPr lang="da-DK" sz="2000" dirty="0">
                <a:solidFill>
                  <a:schemeClr val="tx1"/>
                </a:solidFill>
              </a:rPr>
              <a:t>Udvinding</a:t>
            </a:r>
          </a:p>
        </p:txBody>
      </p:sp>
      <p:sp>
        <p:nvSpPr>
          <p:cNvPr id="6" name="Rektangel 5">
            <a:extLst>
              <a:ext uri="{FF2B5EF4-FFF2-40B4-BE49-F238E27FC236}">
                <a16:creationId xmlns:a16="http://schemas.microsoft.com/office/drawing/2014/main" id="{5702393E-E40C-1471-CE45-359723EB88C3}"/>
              </a:ext>
            </a:extLst>
          </p:cNvPr>
          <p:cNvSpPr>
            <a:spLocks noChangeAspect="1"/>
          </p:cNvSpPr>
          <p:nvPr/>
        </p:nvSpPr>
        <p:spPr>
          <a:xfrm>
            <a:off x="3439035" y="657627"/>
            <a:ext cx="2700000" cy="2771372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bIns="180000" rtlCol="0" anchor="b"/>
          <a:lstStyle/>
          <a:p>
            <a:pPr algn="ctr"/>
            <a:r>
              <a:rPr lang="da-DK" sz="2000" dirty="0">
                <a:solidFill>
                  <a:schemeClr val="tx1"/>
                </a:solidFill>
              </a:rPr>
              <a:t>Landbrug</a:t>
            </a:r>
          </a:p>
        </p:txBody>
      </p:sp>
      <p:sp>
        <p:nvSpPr>
          <p:cNvPr id="7" name="Rektangel 6">
            <a:extLst>
              <a:ext uri="{FF2B5EF4-FFF2-40B4-BE49-F238E27FC236}">
                <a16:creationId xmlns:a16="http://schemas.microsoft.com/office/drawing/2014/main" id="{465BC9C2-2FD2-486C-0675-B47AC7687BD9}"/>
              </a:ext>
            </a:extLst>
          </p:cNvPr>
          <p:cNvSpPr>
            <a:spLocks noChangeAspect="1"/>
          </p:cNvSpPr>
          <p:nvPr/>
        </p:nvSpPr>
        <p:spPr>
          <a:xfrm>
            <a:off x="6139035" y="657627"/>
            <a:ext cx="2700000" cy="2771372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bIns="180000" rtlCol="0" anchor="b"/>
          <a:lstStyle/>
          <a:p>
            <a:pPr algn="ctr"/>
            <a:r>
              <a:rPr lang="da-DK" sz="2000" dirty="0">
                <a:solidFill>
                  <a:schemeClr val="tx1"/>
                </a:solidFill>
              </a:rPr>
              <a:t>Forarbejdning</a:t>
            </a:r>
          </a:p>
        </p:txBody>
      </p:sp>
      <p:sp>
        <p:nvSpPr>
          <p:cNvPr id="8" name="Rektangel 7">
            <a:extLst>
              <a:ext uri="{FF2B5EF4-FFF2-40B4-BE49-F238E27FC236}">
                <a16:creationId xmlns:a16="http://schemas.microsoft.com/office/drawing/2014/main" id="{7371C42D-A633-C936-2104-AAB7F73E19A0}"/>
              </a:ext>
            </a:extLst>
          </p:cNvPr>
          <p:cNvSpPr>
            <a:spLocks noChangeAspect="1"/>
          </p:cNvSpPr>
          <p:nvPr/>
        </p:nvSpPr>
        <p:spPr>
          <a:xfrm>
            <a:off x="8839035" y="657627"/>
            <a:ext cx="2700000" cy="2771372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bIns="180000" rtlCol="0" anchor="b"/>
          <a:lstStyle/>
          <a:p>
            <a:pPr algn="ctr"/>
            <a:r>
              <a:rPr lang="da-DK" sz="2000" dirty="0">
                <a:solidFill>
                  <a:schemeClr val="tx1"/>
                </a:solidFill>
              </a:rPr>
              <a:t>Emballering</a:t>
            </a:r>
          </a:p>
        </p:txBody>
      </p:sp>
      <p:sp>
        <p:nvSpPr>
          <p:cNvPr id="9" name="Rektangel 8">
            <a:extLst>
              <a:ext uri="{FF2B5EF4-FFF2-40B4-BE49-F238E27FC236}">
                <a16:creationId xmlns:a16="http://schemas.microsoft.com/office/drawing/2014/main" id="{9203B961-D3D3-7C29-8A08-C0207A7B4F71}"/>
              </a:ext>
            </a:extLst>
          </p:cNvPr>
          <p:cNvSpPr>
            <a:spLocks noChangeAspect="1"/>
          </p:cNvSpPr>
          <p:nvPr/>
        </p:nvSpPr>
        <p:spPr>
          <a:xfrm>
            <a:off x="739035" y="3428999"/>
            <a:ext cx="2700000" cy="2771372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bIns="180000" rtlCol="0" anchor="b"/>
          <a:lstStyle/>
          <a:p>
            <a:pPr algn="ctr"/>
            <a:r>
              <a:rPr lang="da-DK" sz="2000" dirty="0">
                <a:solidFill>
                  <a:schemeClr val="tx1"/>
                </a:solidFill>
              </a:rPr>
              <a:t>Transport</a:t>
            </a:r>
          </a:p>
        </p:txBody>
      </p:sp>
      <p:sp>
        <p:nvSpPr>
          <p:cNvPr id="10" name="Rektangel 9">
            <a:extLst>
              <a:ext uri="{FF2B5EF4-FFF2-40B4-BE49-F238E27FC236}">
                <a16:creationId xmlns:a16="http://schemas.microsoft.com/office/drawing/2014/main" id="{8A5C978D-5810-E321-E423-2B42F79EFBCF}"/>
              </a:ext>
            </a:extLst>
          </p:cNvPr>
          <p:cNvSpPr>
            <a:spLocks noChangeAspect="1"/>
          </p:cNvSpPr>
          <p:nvPr/>
        </p:nvSpPr>
        <p:spPr>
          <a:xfrm>
            <a:off x="3439035" y="3428999"/>
            <a:ext cx="2700000" cy="2771372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bIns="180000" rtlCol="0" anchor="b"/>
          <a:lstStyle/>
          <a:p>
            <a:pPr algn="ctr"/>
            <a:r>
              <a:rPr lang="da-DK" sz="2000" dirty="0">
                <a:solidFill>
                  <a:schemeClr val="tx1"/>
                </a:solidFill>
              </a:rPr>
              <a:t>Transport</a:t>
            </a:r>
          </a:p>
        </p:txBody>
      </p:sp>
      <p:sp>
        <p:nvSpPr>
          <p:cNvPr id="11" name="Rektangel 10">
            <a:extLst>
              <a:ext uri="{FF2B5EF4-FFF2-40B4-BE49-F238E27FC236}">
                <a16:creationId xmlns:a16="http://schemas.microsoft.com/office/drawing/2014/main" id="{975BD436-2EA5-7132-CE17-B642102DA335}"/>
              </a:ext>
            </a:extLst>
          </p:cNvPr>
          <p:cNvSpPr>
            <a:spLocks noChangeAspect="1"/>
          </p:cNvSpPr>
          <p:nvPr/>
        </p:nvSpPr>
        <p:spPr>
          <a:xfrm>
            <a:off x="6139035" y="3428999"/>
            <a:ext cx="2700000" cy="2771372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bIns="180000" rtlCol="0" anchor="b"/>
          <a:lstStyle/>
          <a:p>
            <a:pPr algn="ctr"/>
            <a:r>
              <a:rPr lang="da-DK" sz="2000" dirty="0">
                <a:solidFill>
                  <a:schemeClr val="tx1"/>
                </a:solidFill>
              </a:rPr>
              <a:t>Logistik</a:t>
            </a:r>
          </a:p>
        </p:txBody>
      </p:sp>
      <p:sp>
        <p:nvSpPr>
          <p:cNvPr id="12" name="Rektangel 11">
            <a:extLst>
              <a:ext uri="{FF2B5EF4-FFF2-40B4-BE49-F238E27FC236}">
                <a16:creationId xmlns:a16="http://schemas.microsoft.com/office/drawing/2014/main" id="{E85D8981-C02D-4832-91E1-8B16C154EBD6}"/>
              </a:ext>
            </a:extLst>
          </p:cNvPr>
          <p:cNvSpPr>
            <a:spLocks noChangeAspect="1"/>
          </p:cNvSpPr>
          <p:nvPr/>
        </p:nvSpPr>
        <p:spPr>
          <a:xfrm>
            <a:off x="8839035" y="3428999"/>
            <a:ext cx="2700000" cy="2771372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bIns="180000" rtlCol="0" anchor="b"/>
          <a:lstStyle/>
          <a:p>
            <a:pPr algn="ctr"/>
            <a:r>
              <a:rPr lang="da-DK" sz="2000" dirty="0">
                <a:solidFill>
                  <a:schemeClr val="tx1"/>
                </a:solidFill>
              </a:rPr>
              <a:t>Distribution</a:t>
            </a:r>
          </a:p>
        </p:txBody>
      </p:sp>
      <p:pic>
        <p:nvPicPr>
          <p:cNvPr id="14" name="Grafik 13" descr="Råvarer med massiv udfyldning">
            <a:extLst>
              <a:ext uri="{FF2B5EF4-FFF2-40B4-BE49-F238E27FC236}">
                <a16:creationId xmlns:a16="http://schemas.microsoft.com/office/drawing/2014/main" id="{282AE28B-7183-BEE2-D665-0C9B2764361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43638" y="848938"/>
            <a:ext cx="2002518" cy="2002518"/>
          </a:xfrm>
          <a:prstGeom prst="rect">
            <a:avLst/>
          </a:prstGeom>
        </p:spPr>
      </p:pic>
      <p:pic>
        <p:nvPicPr>
          <p:cNvPr id="16" name="Grafik 15" descr="Afgrøder med massiv udfyldning">
            <a:extLst>
              <a:ext uri="{FF2B5EF4-FFF2-40B4-BE49-F238E27FC236}">
                <a16:creationId xmlns:a16="http://schemas.microsoft.com/office/drawing/2014/main" id="{B0BC89B1-74FF-8441-FD97-EEF925A2E49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3952126" y="958432"/>
            <a:ext cx="1735752" cy="1735752"/>
          </a:xfrm>
          <a:prstGeom prst="rect">
            <a:avLst/>
          </a:prstGeom>
        </p:spPr>
      </p:pic>
      <p:pic>
        <p:nvPicPr>
          <p:cNvPr id="21" name="Picture 6" descr="Food Processing Icon at Vectorified.com | Collection of Food Processing ...">
            <a:extLst>
              <a:ext uri="{FF2B5EF4-FFF2-40B4-BE49-F238E27FC236}">
                <a16:creationId xmlns:a16="http://schemas.microsoft.com/office/drawing/2014/main" id="{D307CF7F-7FD1-5DFD-E17D-40DF54ACA15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ackgroundRemoval t="12447" b="72785" l="17722" r="77004">
                        <a14:foregroundMark x1="57806" y1="33966" x2="59494" y2="35021"/>
                        <a14:foregroundMark x1="51899" y1="24684" x2="51899" y2="24684"/>
                        <a14:foregroundMark x1="59494" y1="24684" x2="59494" y2="24684"/>
                        <a14:foregroundMark x1="67932" y1="23840" x2="67932" y2="23840"/>
                        <a14:foregroundMark x1="62447" y1="18565" x2="62447" y2="18565"/>
                        <a14:foregroundMark x1="67511" y1="14346" x2="67511" y2="14346"/>
                        <a14:foregroundMark x1="59494" y1="12447" x2="59494" y2="12447"/>
                        <a14:foregroundMark x1="56329" y1="20042" x2="56329" y2="20042"/>
                        <a14:foregroundMark x1="50000" y1="16667" x2="50000" y2="16667"/>
                        <a14:foregroundMark x1="31224" y1="59494" x2="31224" y2="59494"/>
                        <a14:foregroundMark x1="41772" y1="59072" x2="41772" y2="59072"/>
                        <a14:foregroundMark x1="50844" y1="59494" x2="50844" y2="59494"/>
                        <a14:foregroundMark x1="40295" y1="68354" x2="40295" y2="68354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10453" t="7448" r="15175" b="19761"/>
          <a:stretch/>
        </p:blipFill>
        <p:spPr bwMode="auto">
          <a:xfrm>
            <a:off x="6526478" y="787765"/>
            <a:ext cx="1927505" cy="20407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3" name="Grafik 22" descr="Skraldevogn med massiv udfyldning">
            <a:extLst>
              <a:ext uri="{FF2B5EF4-FFF2-40B4-BE49-F238E27FC236}">
                <a16:creationId xmlns:a16="http://schemas.microsoft.com/office/drawing/2014/main" id="{F3855A03-708B-9990-1B86-745B3CCDB92F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1303305" y="3620310"/>
            <a:ext cx="1683184" cy="1683184"/>
          </a:xfrm>
          <a:prstGeom prst="rect">
            <a:avLst/>
          </a:prstGeom>
        </p:spPr>
      </p:pic>
      <p:pic>
        <p:nvPicPr>
          <p:cNvPr id="25" name="Grafik 24" descr="Fragt med massiv udfyldning">
            <a:extLst>
              <a:ext uri="{FF2B5EF4-FFF2-40B4-BE49-F238E27FC236}">
                <a16:creationId xmlns:a16="http://schemas.microsoft.com/office/drawing/2014/main" id="{717C2468-1D09-AC93-E744-7E1D5580E101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3952126" y="3620310"/>
            <a:ext cx="1734363" cy="1734363"/>
          </a:xfrm>
          <a:prstGeom prst="rect">
            <a:avLst/>
          </a:prstGeom>
        </p:spPr>
      </p:pic>
      <p:grpSp>
        <p:nvGrpSpPr>
          <p:cNvPr id="29" name="Gruppe 28">
            <a:extLst>
              <a:ext uri="{FF2B5EF4-FFF2-40B4-BE49-F238E27FC236}">
                <a16:creationId xmlns:a16="http://schemas.microsoft.com/office/drawing/2014/main" id="{72174C9F-B415-C581-211E-285724DE66A1}"/>
              </a:ext>
            </a:extLst>
          </p:cNvPr>
          <p:cNvGrpSpPr/>
          <p:nvPr/>
        </p:nvGrpSpPr>
        <p:grpSpPr>
          <a:xfrm>
            <a:off x="6590192" y="3620310"/>
            <a:ext cx="1982886" cy="1982886"/>
            <a:chOff x="6590192" y="3620310"/>
            <a:chExt cx="1982886" cy="1982886"/>
          </a:xfrm>
        </p:grpSpPr>
        <p:pic>
          <p:nvPicPr>
            <p:cNvPr id="27" name="Grafik 26" descr="Levering af fødevarer med massiv udfyldning">
              <a:extLst>
                <a:ext uri="{FF2B5EF4-FFF2-40B4-BE49-F238E27FC236}">
                  <a16:creationId xmlns:a16="http://schemas.microsoft.com/office/drawing/2014/main" id="{F09BCB1C-D624-3D29-27F6-36C15AF35EB7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>
              <a:extLst>
                <a:ext uri="{96DAC541-7B7A-43D3-8B79-37D633B846F1}">
                  <asvg:svgBlip xmlns:asvg="http://schemas.microsoft.com/office/drawing/2016/SVG/main" r:embed="rId13"/>
                </a:ext>
              </a:extLst>
            </a:blip>
            <a:stretch>
              <a:fillRect/>
            </a:stretch>
          </p:blipFill>
          <p:spPr>
            <a:xfrm>
              <a:off x="6590192" y="3620310"/>
              <a:ext cx="1982886" cy="1982886"/>
            </a:xfrm>
            <a:prstGeom prst="rect">
              <a:avLst/>
            </a:prstGeom>
          </p:spPr>
        </p:pic>
        <p:sp>
          <p:nvSpPr>
            <p:cNvPr id="28" name="Rektangel 27">
              <a:extLst>
                <a:ext uri="{FF2B5EF4-FFF2-40B4-BE49-F238E27FC236}">
                  <a16:creationId xmlns:a16="http://schemas.microsoft.com/office/drawing/2014/main" id="{18A3A0E3-F468-1F0A-8279-7C58EB987D09}"/>
                </a:ext>
              </a:extLst>
            </p:cNvPr>
            <p:cNvSpPr/>
            <p:nvPr/>
          </p:nvSpPr>
          <p:spPr>
            <a:xfrm>
              <a:off x="6943241" y="4231036"/>
              <a:ext cx="638394" cy="442709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a-DK"/>
            </a:p>
          </p:txBody>
        </p:sp>
      </p:grpSp>
      <p:grpSp>
        <p:nvGrpSpPr>
          <p:cNvPr id="44" name="Gruppe 43">
            <a:extLst>
              <a:ext uri="{FF2B5EF4-FFF2-40B4-BE49-F238E27FC236}">
                <a16:creationId xmlns:a16="http://schemas.microsoft.com/office/drawing/2014/main" id="{6476DAA9-F3CA-5CAE-86F7-DA40CF9879F4}"/>
              </a:ext>
            </a:extLst>
          </p:cNvPr>
          <p:cNvGrpSpPr/>
          <p:nvPr/>
        </p:nvGrpSpPr>
        <p:grpSpPr>
          <a:xfrm>
            <a:off x="9265808" y="3620310"/>
            <a:ext cx="1982886" cy="1982886"/>
            <a:chOff x="6590192" y="3620310"/>
            <a:chExt cx="1982886" cy="1982886"/>
          </a:xfrm>
        </p:grpSpPr>
        <p:pic>
          <p:nvPicPr>
            <p:cNvPr id="45" name="Grafik 44" descr="Levering af fødevarer med massiv udfyldning">
              <a:extLst>
                <a:ext uri="{FF2B5EF4-FFF2-40B4-BE49-F238E27FC236}">
                  <a16:creationId xmlns:a16="http://schemas.microsoft.com/office/drawing/2014/main" id="{673BAB75-60C1-1543-474E-EF34B1EE74EC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>
              <a:extLst>
                <a:ext uri="{96DAC541-7B7A-43D3-8B79-37D633B846F1}">
                  <asvg:svgBlip xmlns:asvg="http://schemas.microsoft.com/office/drawing/2016/SVG/main" r:embed="rId13"/>
                </a:ext>
              </a:extLst>
            </a:blip>
            <a:stretch>
              <a:fillRect/>
            </a:stretch>
          </p:blipFill>
          <p:spPr>
            <a:xfrm>
              <a:off x="6590192" y="3620310"/>
              <a:ext cx="1982886" cy="1982886"/>
            </a:xfrm>
            <a:prstGeom prst="rect">
              <a:avLst/>
            </a:prstGeom>
          </p:spPr>
        </p:pic>
        <p:sp>
          <p:nvSpPr>
            <p:cNvPr id="46" name="Rektangel 45">
              <a:extLst>
                <a:ext uri="{FF2B5EF4-FFF2-40B4-BE49-F238E27FC236}">
                  <a16:creationId xmlns:a16="http://schemas.microsoft.com/office/drawing/2014/main" id="{9199CB57-781F-9E0B-14BF-303F11AE2F1E}"/>
                </a:ext>
              </a:extLst>
            </p:cNvPr>
            <p:cNvSpPr/>
            <p:nvPr/>
          </p:nvSpPr>
          <p:spPr>
            <a:xfrm>
              <a:off x="6943241" y="4231036"/>
              <a:ext cx="638394" cy="442709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a-DK"/>
            </a:p>
          </p:txBody>
        </p:sp>
      </p:grpSp>
      <p:pic>
        <p:nvPicPr>
          <p:cNvPr id="3" name="Grafik 2" descr="Kasse åben med massiv udfyldning">
            <a:extLst>
              <a:ext uri="{FF2B5EF4-FFF2-40B4-BE49-F238E27FC236}">
                <a16:creationId xmlns:a16="http://schemas.microsoft.com/office/drawing/2014/main" id="{9290E139-B94A-1C03-84D1-9042746FAF61}"/>
              </a:ext>
            </a:extLst>
          </p:cNvPr>
          <p:cNvPicPr>
            <a:picLocks noChangeAspect="1"/>
          </p:cNvPicPr>
          <p:nvPr/>
        </p:nvPicPr>
        <p:blipFill>
          <a:blip r:embed="rId14">
            <a:extLst>
              <a:ext uri="{96DAC541-7B7A-43D3-8B79-37D633B846F1}">
                <asvg:svgBlip xmlns:asvg="http://schemas.microsoft.com/office/drawing/2016/SVG/main" r:embed="rId15"/>
              </a:ext>
            </a:extLst>
          </a:blip>
          <a:stretch>
            <a:fillRect/>
          </a:stretch>
        </p:blipFill>
        <p:spPr>
          <a:xfrm>
            <a:off x="9129376" y="958432"/>
            <a:ext cx="1927505" cy="19275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18346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>
            <a:extLst>
              <a:ext uri="{FF2B5EF4-FFF2-40B4-BE49-F238E27FC236}">
                <a16:creationId xmlns:a16="http://schemas.microsoft.com/office/drawing/2014/main" id="{7E7868C7-47A6-6EC8-363E-EA1F00F62075}"/>
              </a:ext>
            </a:extLst>
          </p:cNvPr>
          <p:cNvSpPr>
            <a:spLocks noChangeAspect="1"/>
          </p:cNvSpPr>
          <p:nvPr/>
        </p:nvSpPr>
        <p:spPr>
          <a:xfrm>
            <a:off x="739035" y="657627"/>
            <a:ext cx="2700000" cy="2771372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bIns="180000" rtlCol="0" anchor="b"/>
          <a:lstStyle/>
          <a:p>
            <a:pPr algn="ctr"/>
            <a:r>
              <a:rPr lang="da-DK" sz="2000" dirty="0">
                <a:solidFill>
                  <a:schemeClr val="tx1"/>
                </a:solidFill>
              </a:rPr>
              <a:t>Produktion</a:t>
            </a:r>
          </a:p>
        </p:txBody>
      </p:sp>
      <p:sp>
        <p:nvSpPr>
          <p:cNvPr id="6" name="Rektangel 5">
            <a:extLst>
              <a:ext uri="{FF2B5EF4-FFF2-40B4-BE49-F238E27FC236}">
                <a16:creationId xmlns:a16="http://schemas.microsoft.com/office/drawing/2014/main" id="{5702393E-E40C-1471-CE45-359723EB88C3}"/>
              </a:ext>
            </a:extLst>
          </p:cNvPr>
          <p:cNvSpPr>
            <a:spLocks noChangeAspect="1"/>
          </p:cNvSpPr>
          <p:nvPr/>
        </p:nvSpPr>
        <p:spPr>
          <a:xfrm>
            <a:off x="3439035" y="657627"/>
            <a:ext cx="2700000" cy="2771372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bIns="180000" rtlCol="0" anchor="b"/>
          <a:lstStyle/>
          <a:p>
            <a:pPr algn="ctr"/>
            <a:r>
              <a:rPr lang="da-DK" sz="2000" dirty="0">
                <a:solidFill>
                  <a:schemeClr val="tx1"/>
                </a:solidFill>
              </a:rPr>
              <a:t>Reparationer</a:t>
            </a:r>
          </a:p>
        </p:txBody>
      </p:sp>
      <p:sp>
        <p:nvSpPr>
          <p:cNvPr id="7" name="Rektangel 6">
            <a:extLst>
              <a:ext uri="{FF2B5EF4-FFF2-40B4-BE49-F238E27FC236}">
                <a16:creationId xmlns:a16="http://schemas.microsoft.com/office/drawing/2014/main" id="{465BC9C2-2FD2-486C-0675-B47AC7687BD9}"/>
              </a:ext>
            </a:extLst>
          </p:cNvPr>
          <p:cNvSpPr>
            <a:spLocks noChangeAspect="1"/>
          </p:cNvSpPr>
          <p:nvPr/>
        </p:nvSpPr>
        <p:spPr>
          <a:xfrm>
            <a:off x="6139035" y="657627"/>
            <a:ext cx="2700000" cy="2771372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bIns="180000" rtlCol="0" anchor="b"/>
          <a:lstStyle/>
          <a:p>
            <a:pPr algn="ctr"/>
            <a:r>
              <a:rPr lang="da-DK" sz="2000" dirty="0">
                <a:solidFill>
                  <a:schemeClr val="tx1"/>
                </a:solidFill>
              </a:rPr>
              <a:t>Transport</a:t>
            </a:r>
          </a:p>
        </p:txBody>
      </p:sp>
      <p:sp>
        <p:nvSpPr>
          <p:cNvPr id="8" name="Rektangel 7">
            <a:extLst>
              <a:ext uri="{FF2B5EF4-FFF2-40B4-BE49-F238E27FC236}">
                <a16:creationId xmlns:a16="http://schemas.microsoft.com/office/drawing/2014/main" id="{7371C42D-A633-C936-2104-AAB7F73E19A0}"/>
              </a:ext>
            </a:extLst>
          </p:cNvPr>
          <p:cNvSpPr>
            <a:spLocks noChangeAspect="1"/>
          </p:cNvSpPr>
          <p:nvPr/>
        </p:nvSpPr>
        <p:spPr>
          <a:xfrm>
            <a:off x="8839035" y="657627"/>
            <a:ext cx="2700000" cy="2771372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bIns="180000" rtlCol="0" anchor="b"/>
          <a:lstStyle/>
          <a:p>
            <a:pPr algn="ctr"/>
            <a:r>
              <a:rPr lang="da-DK" sz="2000" dirty="0">
                <a:solidFill>
                  <a:schemeClr val="tx1"/>
                </a:solidFill>
              </a:rPr>
              <a:t>Salgsled / Butik</a:t>
            </a:r>
          </a:p>
        </p:txBody>
      </p:sp>
      <p:sp>
        <p:nvSpPr>
          <p:cNvPr id="9" name="Rektangel 8">
            <a:extLst>
              <a:ext uri="{FF2B5EF4-FFF2-40B4-BE49-F238E27FC236}">
                <a16:creationId xmlns:a16="http://schemas.microsoft.com/office/drawing/2014/main" id="{9203B961-D3D3-7C29-8A08-C0207A7B4F71}"/>
              </a:ext>
            </a:extLst>
          </p:cNvPr>
          <p:cNvSpPr>
            <a:spLocks noChangeAspect="1"/>
          </p:cNvSpPr>
          <p:nvPr/>
        </p:nvSpPr>
        <p:spPr>
          <a:xfrm>
            <a:off x="739035" y="3428999"/>
            <a:ext cx="2700000" cy="2771372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bIns="180000" rtlCol="0" anchor="b"/>
          <a:lstStyle/>
          <a:p>
            <a:pPr algn="ctr"/>
            <a:r>
              <a:rPr lang="da-DK" sz="2000" dirty="0">
                <a:solidFill>
                  <a:schemeClr val="tx1"/>
                </a:solidFill>
              </a:rPr>
              <a:t>Slutbruger</a:t>
            </a:r>
          </a:p>
        </p:txBody>
      </p:sp>
      <p:sp>
        <p:nvSpPr>
          <p:cNvPr id="10" name="Rektangel 9">
            <a:extLst>
              <a:ext uri="{FF2B5EF4-FFF2-40B4-BE49-F238E27FC236}">
                <a16:creationId xmlns:a16="http://schemas.microsoft.com/office/drawing/2014/main" id="{8A5C978D-5810-E321-E423-2B42F79EFBCF}"/>
              </a:ext>
            </a:extLst>
          </p:cNvPr>
          <p:cNvSpPr>
            <a:spLocks noChangeAspect="1"/>
          </p:cNvSpPr>
          <p:nvPr/>
        </p:nvSpPr>
        <p:spPr>
          <a:xfrm>
            <a:off x="3439035" y="3428999"/>
            <a:ext cx="2700000" cy="2771372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bIns="180000" rtlCol="0" anchor="b"/>
          <a:lstStyle/>
          <a:p>
            <a:pPr algn="ctr"/>
            <a:r>
              <a:rPr lang="da-DK" sz="2000" dirty="0">
                <a:solidFill>
                  <a:schemeClr val="tx1"/>
                </a:solidFill>
              </a:rPr>
              <a:t>Genbrug</a:t>
            </a:r>
          </a:p>
        </p:txBody>
      </p:sp>
      <p:sp>
        <p:nvSpPr>
          <p:cNvPr id="11" name="Rektangel 10">
            <a:extLst>
              <a:ext uri="{FF2B5EF4-FFF2-40B4-BE49-F238E27FC236}">
                <a16:creationId xmlns:a16="http://schemas.microsoft.com/office/drawing/2014/main" id="{975BD436-2EA5-7132-CE17-B642102DA335}"/>
              </a:ext>
            </a:extLst>
          </p:cNvPr>
          <p:cNvSpPr>
            <a:spLocks noChangeAspect="1"/>
          </p:cNvSpPr>
          <p:nvPr/>
        </p:nvSpPr>
        <p:spPr>
          <a:xfrm>
            <a:off x="6139035" y="3428999"/>
            <a:ext cx="2700000" cy="2771372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bIns="180000" rtlCol="0" anchor="b"/>
          <a:lstStyle/>
          <a:p>
            <a:pPr algn="ctr"/>
            <a:r>
              <a:rPr lang="da-DK" sz="2000" dirty="0">
                <a:solidFill>
                  <a:schemeClr val="tx1"/>
                </a:solidFill>
              </a:rPr>
              <a:t>Påfyldning</a:t>
            </a:r>
          </a:p>
        </p:txBody>
      </p:sp>
      <p:sp>
        <p:nvSpPr>
          <p:cNvPr id="12" name="Rektangel 11">
            <a:extLst>
              <a:ext uri="{FF2B5EF4-FFF2-40B4-BE49-F238E27FC236}">
                <a16:creationId xmlns:a16="http://schemas.microsoft.com/office/drawing/2014/main" id="{E85D8981-C02D-4832-91E1-8B16C154EBD6}"/>
              </a:ext>
            </a:extLst>
          </p:cNvPr>
          <p:cNvSpPr>
            <a:spLocks noChangeAspect="1"/>
          </p:cNvSpPr>
          <p:nvPr/>
        </p:nvSpPr>
        <p:spPr>
          <a:xfrm>
            <a:off x="8839035" y="3428999"/>
            <a:ext cx="2700000" cy="2771372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bIns="180000" rtlCol="0" anchor="b"/>
          <a:lstStyle/>
          <a:p>
            <a:pPr algn="ctr"/>
            <a:r>
              <a:rPr lang="da-DK" sz="2000" dirty="0">
                <a:solidFill>
                  <a:schemeClr val="tx1"/>
                </a:solidFill>
              </a:rPr>
              <a:t>Pakning</a:t>
            </a:r>
          </a:p>
        </p:txBody>
      </p:sp>
      <p:pic>
        <p:nvPicPr>
          <p:cNvPr id="5" name="Grafik 4" descr="Produktion med massiv udfyldning">
            <a:extLst>
              <a:ext uri="{FF2B5EF4-FFF2-40B4-BE49-F238E27FC236}">
                <a16:creationId xmlns:a16="http://schemas.microsoft.com/office/drawing/2014/main" id="{154466B1-CE5F-827E-9BD1-2084CE77BE4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272790" y="1035922"/>
            <a:ext cx="1640891" cy="1640891"/>
          </a:xfrm>
          <a:prstGeom prst="rect">
            <a:avLst/>
          </a:prstGeom>
        </p:spPr>
      </p:pic>
      <p:pic>
        <p:nvPicPr>
          <p:cNvPr id="14" name="Grafik 13" descr="Skruenøgle med massiv udfyldning">
            <a:extLst>
              <a:ext uri="{FF2B5EF4-FFF2-40B4-BE49-F238E27FC236}">
                <a16:creationId xmlns:a16="http://schemas.microsoft.com/office/drawing/2014/main" id="{D941C497-BBA9-4FF4-CBB8-C11462786D1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3864303" y="1106049"/>
            <a:ext cx="1591100" cy="1591100"/>
          </a:xfrm>
          <a:prstGeom prst="rect">
            <a:avLst/>
          </a:prstGeom>
        </p:spPr>
      </p:pic>
      <p:pic>
        <p:nvPicPr>
          <p:cNvPr id="17" name="Grafik 16" descr="Fly med massiv udfyldning">
            <a:extLst>
              <a:ext uri="{FF2B5EF4-FFF2-40B4-BE49-F238E27FC236}">
                <a16:creationId xmlns:a16="http://schemas.microsoft.com/office/drawing/2014/main" id="{444D3E69-BBD5-EA10-EB54-711E58086800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6673015" y="1106048"/>
            <a:ext cx="1696069" cy="1696069"/>
          </a:xfrm>
          <a:prstGeom prst="rect">
            <a:avLst/>
          </a:prstGeom>
        </p:spPr>
      </p:pic>
      <p:pic>
        <p:nvPicPr>
          <p:cNvPr id="19" name="Grafik 18" descr="Kiosk med massiv udfyldning">
            <a:extLst>
              <a:ext uri="{FF2B5EF4-FFF2-40B4-BE49-F238E27FC236}">
                <a16:creationId xmlns:a16="http://schemas.microsoft.com/office/drawing/2014/main" id="{58ACC287-C0B4-1803-6411-03E49DBE1492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9189453" y="1035922"/>
            <a:ext cx="2003617" cy="2003617"/>
          </a:xfrm>
          <a:prstGeom prst="rect">
            <a:avLst/>
          </a:prstGeom>
        </p:spPr>
      </p:pic>
      <p:pic>
        <p:nvPicPr>
          <p:cNvPr id="21" name="Grafik 20" descr="Mand med massiv udfyldning">
            <a:extLst>
              <a:ext uri="{FF2B5EF4-FFF2-40B4-BE49-F238E27FC236}">
                <a16:creationId xmlns:a16="http://schemas.microsoft.com/office/drawing/2014/main" id="{91DF30C4-F77E-BDB7-1797-FDA73D31A59E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943929" y="3928973"/>
            <a:ext cx="1539547" cy="1539547"/>
          </a:xfrm>
          <a:prstGeom prst="rect">
            <a:avLst/>
          </a:prstGeom>
        </p:spPr>
      </p:pic>
      <p:pic>
        <p:nvPicPr>
          <p:cNvPr id="25" name="Grafik 24" descr="Genbrug med massiv udfyldning">
            <a:extLst>
              <a:ext uri="{FF2B5EF4-FFF2-40B4-BE49-F238E27FC236}">
                <a16:creationId xmlns:a16="http://schemas.microsoft.com/office/drawing/2014/main" id="{5AE14E35-F76B-BB02-023F-EB4D7E295B06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4064181" y="3854094"/>
            <a:ext cx="1614427" cy="1614427"/>
          </a:xfrm>
          <a:prstGeom prst="rect">
            <a:avLst/>
          </a:prstGeom>
        </p:spPr>
      </p:pic>
      <p:pic>
        <p:nvPicPr>
          <p:cNvPr id="27" name="Grafik 26" descr="Vandflaske med massiv udfyldning">
            <a:extLst>
              <a:ext uri="{FF2B5EF4-FFF2-40B4-BE49-F238E27FC236}">
                <a16:creationId xmlns:a16="http://schemas.microsoft.com/office/drawing/2014/main" id="{C9104C24-6F08-FE73-ED79-71E93AFE083E}"/>
              </a:ext>
            </a:extLst>
          </p:cNvPr>
          <p:cNvPicPr>
            <a:picLocks noChangeAspect="1"/>
          </p:cNvPicPr>
          <p:nvPr/>
        </p:nvPicPr>
        <p:blipFill>
          <a:blip r:embed="rId14">
            <a:extLst>
              <a:ext uri="{96DAC541-7B7A-43D3-8B79-37D633B846F1}">
                <asvg:svgBlip xmlns:asvg="http://schemas.microsoft.com/office/drawing/2016/SVG/main" r:embed="rId15"/>
              </a:ext>
            </a:extLst>
          </a:blip>
          <a:stretch>
            <a:fillRect/>
          </a:stretch>
        </p:blipFill>
        <p:spPr>
          <a:xfrm>
            <a:off x="6673015" y="3854094"/>
            <a:ext cx="1794449" cy="1794449"/>
          </a:xfrm>
          <a:prstGeom prst="rect">
            <a:avLst/>
          </a:prstGeom>
        </p:spPr>
      </p:pic>
      <p:pic>
        <p:nvPicPr>
          <p:cNvPr id="29" name="Grafik 28" descr="Præsenter med massiv udfyldning">
            <a:extLst>
              <a:ext uri="{FF2B5EF4-FFF2-40B4-BE49-F238E27FC236}">
                <a16:creationId xmlns:a16="http://schemas.microsoft.com/office/drawing/2014/main" id="{42909650-5B0E-4D43-0DC0-9CBD2221EE91}"/>
              </a:ext>
            </a:extLst>
          </p:cNvPr>
          <p:cNvPicPr>
            <a:picLocks noChangeAspect="1"/>
          </p:cNvPicPr>
          <p:nvPr/>
        </p:nvPicPr>
        <p:blipFill>
          <a:blip r:embed="rId16">
            <a:extLst>
              <a:ext uri="{96DAC541-7B7A-43D3-8B79-37D633B846F1}">
                <asvg:svgBlip xmlns:asvg="http://schemas.microsoft.com/office/drawing/2016/SVG/main" r:embed="rId17"/>
              </a:ext>
            </a:extLst>
          </a:blip>
          <a:stretch>
            <a:fillRect/>
          </a:stretch>
        </p:blipFill>
        <p:spPr>
          <a:xfrm>
            <a:off x="9299462" y="3817485"/>
            <a:ext cx="1651036" cy="1651036"/>
          </a:xfrm>
          <a:prstGeom prst="rect">
            <a:avLst/>
          </a:prstGeom>
        </p:spPr>
      </p:pic>
      <p:pic>
        <p:nvPicPr>
          <p:cNvPr id="3" name="Grafik 2" descr="Kvinde med baby med massiv udfyldning">
            <a:extLst>
              <a:ext uri="{FF2B5EF4-FFF2-40B4-BE49-F238E27FC236}">
                <a16:creationId xmlns:a16="http://schemas.microsoft.com/office/drawing/2014/main" id="{B0B1433D-D30B-CD42-4EA6-DE135FC21195}"/>
              </a:ext>
            </a:extLst>
          </p:cNvPr>
          <p:cNvPicPr>
            <a:picLocks noChangeAspect="1"/>
          </p:cNvPicPr>
          <p:nvPr/>
        </p:nvPicPr>
        <p:blipFill>
          <a:blip r:embed="rId18">
            <a:extLst>
              <a:ext uri="{96DAC541-7B7A-43D3-8B79-37D633B846F1}">
                <asvg:svgBlip xmlns:asvg="http://schemas.microsoft.com/office/drawing/2016/SVG/main" r:embed="rId19"/>
              </a:ext>
            </a:extLst>
          </a:blip>
          <a:stretch>
            <a:fillRect/>
          </a:stretch>
        </p:blipFill>
        <p:spPr>
          <a:xfrm>
            <a:off x="1785052" y="3928974"/>
            <a:ext cx="1539547" cy="15395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39272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>
            <a:extLst>
              <a:ext uri="{FF2B5EF4-FFF2-40B4-BE49-F238E27FC236}">
                <a16:creationId xmlns:a16="http://schemas.microsoft.com/office/drawing/2014/main" id="{7E7868C7-47A6-6EC8-363E-EA1F00F62075}"/>
              </a:ext>
            </a:extLst>
          </p:cNvPr>
          <p:cNvSpPr>
            <a:spLocks noChangeAspect="1"/>
          </p:cNvSpPr>
          <p:nvPr/>
        </p:nvSpPr>
        <p:spPr>
          <a:xfrm>
            <a:off x="739035" y="657627"/>
            <a:ext cx="2700000" cy="2771372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bIns="180000" rtlCol="0" anchor="b"/>
          <a:lstStyle/>
          <a:p>
            <a:pPr algn="ctr"/>
            <a:r>
              <a:rPr lang="da-DK" sz="2000" dirty="0">
                <a:solidFill>
                  <a:schemeClr val="tx1"/>
                </a:solidFill>
              </a:rPr>
              <a:t>Forhandlere, agenter og distributører</a:t>
            </a:r>
          </a:p>
        </p:txBody>
      </p:sp>
      <p:sp>
        <p:nvSpPr>
          <p:cNvPr id="6" name="Rektangel 5">
            <a:extLst>
              <a:ext uri="{FF2B5EF4-FFF2-40B4-BE49-F238E27FC236}">
                <a16:creationId xmlns:a16="http://schemas.microsoft.com/office/drawing/2014/main" id="{5702393E-E40C-1471-CE45-359723EB88C3}"/>
              </a:ext>
            </a:extLst>
          </p:cNvPr>
          <p:cNvSpPr>
            <a:spLocks noChangeAspect="1"/>
          </p:cNvSpPr>
          <p:nvPr/>
        </p:nvSpPr>
        <p:spPr>
          <a:xfrm>
            <a:off x="3439035" y="657627"/>
            <a:ext cx="2700000" cy="2771372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bIns="180000" rtlCol="0" anchor="b"/>
          <a:lstStyle/>
          <a:p>
            <a:pPr algn="ctr"/>
            <a:r>
              <a:rPr lang="da-DK" sz="2000" dirty="0">
                <a:solidFill>
                  <a:schemeClr val="tx1"/>
                </a:solidFill>
              </a:rPr>
              <a:t>Genanvendelse</a:t>
            </a:r>
          </a:p>
        </p:txBody>
      </p:sp>
      <p:sp>
        <p:nvSpPr>
          <p:cNvPr id="7" name="Rektangel 6">
            <a:extLst>
              <a:ext uri="{FF2B5EF4-FFF2-40B4-BE49-F238E27FC236}">
                <a16:creationId xmlns:a16="http://schemas.microsoft.com/office/drawing/2014/main" id="{465BC9C2-2FD2-486C-0675-B47AC7687BD9}"/>
              </a:ext>
            </a:extLst>
          </p:cNvPr>
          <p:cNvSpPr>
            <a:spLocks noChangeAspect="1"/>
          </p:cNvSpPr>
          <p:nvPr/>
        </p:nvSpPr>
        <p:spPr>
          <a:xfrm>
            <a:off x="6139035" y="657627"/>
            <a:ext cx="2700000" cy="2771372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bIns="180000" rtlCol="0" anchor="b"/>
          <a:lstStyle/>
          <a:p>
            <a:pPr algn="ctr"/>
            <a:r>
              <a:rPr lang="da-DK" sz="2000" dirty="0">
                <a:solidFill>
                  <a:schemeClr val="tx1"/>
                </a:solidFill>
              </a:rPr>
              <a:t>Afbrænding</a:t>
            </a:r>
          </a:p>
        </p:txBody>
      </p:sp>
      <p:sp>
        <p:nvSpPr>
          <p:cNvPr id="8" name="Rektangel 7">
            <a:extLst>
              <a:ext uri="{FF2B5EF4-FFF2-40B4-BE49-F238E27FC236}">
                <a16:creationId xmlns:a16="http://schemas.microsoft.com/office/drawing/2014/main" id="{7371C42D-A633-C936-2104-AAB7F73E19A0}"/>
              </a:ext>
            </a:extLst>
          </p:cNvPr>
          <p:cNvSpPr>
            <a:spLocks noChangeAspect="1"/>
          </p:cNvSpPr>
          <p:nvPr/>
        </p:nvSpPr>
        <p:spPr>
          <a:xfrm>
            <a:off x="8839035" y="657627"/>
            <a:ext cx="2700000" cy="2771372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bIns="180000" rtlCol="0" anchor="b"/>
          <a:lstStyle/>
          <a:p>
            <a:pPr algn="ctr"/>
            <a:r>
              <a:rPr lang="da-DK" sz="2000" dirty="0">
                <a:solidFill>
                  <a:schemeClr val="tx1"/>
                </a:solidFill>
              </a:rPr>
              <a:t>Deponi</a:t>
            </a:r>
          </a:p>
        </p:txBody>
      </p:sp>
      <p:sp>
        <p:nvSpPr>
          <p:cNvPr id="9" name="Rektangel 8">
            <a:extLst>
              <a:ext uri="{FF2B5EF4-FFF2-40B4-BE49-F238E27FC236}">
                <a16:creationId xmlns:a16="http://schemas.microsoft.com/office/drawing/2014/main" id="{9203B961-D3D3-7C29-8A08-C0207A7B4F71}"/>
              </a:ext>
            </a:extLst>
          </p:cNvPr>
          <p:cNvSpPr>
            <a:spLocks noChangeAspect="1"/>
          </p:cNvSpPr>
          <p:nvPr/>
        </p:nvSpPr>
        <p:spPr>
          <a:xfrm>
            <a:off x="739035" y="3428999"/>
            <a:ext cx="2700000" cy="2771372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bIns="180000" rtlCol="0" anchor="b"/>
          <a:lstStyle/>
          <a:p>
            <a:pPr algn="ctr"/>
            <a:r>
              <a:rPr lang="da-DK" sz="2000" dirty="0">
                <a:solidFill>
                  <a:schemeClr val="tx1"/>
                </a:solidFill>
              </a:rPr>
              <a:t>Broker</a:t>
            </a:r>
          </a:p>
        </p:txBody>
      </p:sp>
      <p:sp>
        <p:nvSpPr>
          <p:cNvPr id="10" name="Rektangel 9">
            <a:extLst>
              <a:ext uri="{FF2B5EF4-FFF2-40B4-BE49-F238E27FC236}">
                <a16:creationId xmlns:a16="http://schemas.microsoft.com/office/drawing/2014/main" id="{8A5C978D-5810-E321-E423-2B42F79EFBCF}"/>
              </a:ext>
            </a:extLst>
          </p:cNvPr>
          <p:cNvSpPr>
            <a:spLocks noChangeAspect="1"/>
          </p:cNvSpPr>
          <p:nvPr/>
        </p:nvSpPr>
        <p:spPr>
          <a:xfrm>
            <a:off x="3439035" y="3428999"/>
            <a:ext cx="2700000" cy="2771372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bIns="180000" rtlCol="0" anchor="b"/>
          <a:lstStyle/>
          <a:p>
            <a:pPr algn="ctr"/>
            <a:r>
              <a:rPr lang="da-DK" sz="2000" dirty="0">
                <a:solidFill>
                  <a:schemeClr val="tx1"/>
                </a:solidFill>
              </a:rPr>
              <a:t>Trading</a:t>
            </a:r>
          </a:p>
        </p:txBody>
      </p:sp>
      <p:sp>
        <p:nvSpPr>
          <p:cNvPr id="11" name="Rektangel 10">
            <a:extLst>
              <a:ext uri="{FF2B5EF4-FFF2-40B4-BE49-F238E27FC236}">
                <a16:creationId xmlns:a16="http://schemas.microsoft.com/office/drawing/2014/main" id="{975BD436-2EA5-7132-CE17-B642102DA335}"/>
              </a:ext>
            </a:extLst>
          </p:cNvPr>
          <p:cNvSpPr>
            <a:spLocks noChangeAspect="1"/>
          </p:cNvSpPr>
          <p:nvPr/>
        </p:nvSpPr>
        <p:spPr>
          <a:xfrm>
            <a:off x="6139035" y="3428999"/>
            <a:ext cx="2700000" cy="2771372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bIns="180000" rtlCol="0" anchor="b"/>
          <a:lstStyle/>
          <a:p>
            <a:pPr algn="ctr"/>
            <a:r>
              <a:rPr lang="da-DK" sz="2000" dirty="0">
                <a:solidFill>
                  <a:schemeClr val="tx1"/>
                </a:solidFill>
              </a:rPr>
              <a:t>Kunder</a:t>
            </a:r>
          </a:p>
        </p:txBody>
      </p:sp>
      <p:sp>
        <p:nvSpPr>
          <p:cNvPr id="12" name="Rektangel 11">
            <a:extLst>
              <a:ext uri="{FF2B5EF4-FFF2-40B4-BE49-F238E27FC236}">
                <a16:creationId xmlns:a16="http://schemas.microsoft.com/office/drawing/2014/main" id="{E85D8981-C02D-4832-91E1-8B16C154EBD6}"/>
              </a:ext>
            </a:extLst>
          </p:cNvPr>
          <p:cNvSpPr>
            <a:spLocks noChangeAspect="1"/>
          </p:cNvSpPr>
          <p:nvPr/>
        </p:nvSpPr>
        <p:spPr>
          <a:xfrm>
            <a:off x="8839035" y="3428999"/>
            <a:ext cx="2700000" cy="2771372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bIns="180000" rtlCol="0" anchor="b"/>
          <a:lstStyle/>
          <a:p>
            <a:pPr algn="ctr"/>
            <a:r>
              <a:rPr lang="da-DK" sz="2000" dirty="0">
                <a:solidFill>
                  <a:schemeClr val="tx1"/>
                </a:solidFill>
              </a:rPr>
              <a:t>Slutbruger</a:t>
            </a:r>
          </a:p>
        </p:txBody>
      </p:sp>
      <p:pic>
        <p:nvPicPr>
          <p:cNvPr id="2" name="Grafik 1" descr="Verden med massiv udfyldning">
            <a:extLst>
              <a:ext uri="{FF2B5EF4-FFF2-40B4-BE49-F238E27FC236}">
                <a16:creationId xmlns:a16="http://schemas.microsoft.com/office/drawing/2014/main" id="{3B832B2E-303E-A25A-54E6-5E42B9A196E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475665" y="3572378"/>
            <a:ext cx="1509629" cy="1509629"/>
          </a:xfrm>
          <a:prstGeom prst="rect">
            <a:avLst/>
          </a:prstGeom>
        </p:spPr>
      </p:pic>
      <p:pic>
        <p:nvPicPr>
          <p:cNvPr id="3" name="Grafik 2" descr="Office-medarbejder, mand med massiv udfyldning">
            <a:extLst>
              <a:ext uri="{FF2B5EF4-FFF2-40B4-BE49-F238E27FC236}">
                <a16:creationId xmlns:a16="http://schemas.microsoft.com/office/drawing/2014/main" id="{65304B2C-E5DD-BE9D-137B-94E5CB2CC04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3534621" y="3831757"/>
            <a:ext cx="1754014" cy="1754014"/>
          </a:xfrm>
          <a:prstGeom prst="rect">
            <a:avLst/>
          </a:prstGeom>
        </p:spPr>
      </p:pic>
      <p:pic>
        <p:nvPicPr>
          <p:cNvPr id="15" name="Grafik 14" descr="Skærm med massiv udfyldning">
            <a:extLst>
              <a:ext uri="{FF2B5EF4-FFF2-40B4-BE49-F238E27FC236}">
                <a16:creationId xmlns:a16="http://schemas.microsoft.com/office/drawing/2014/main" id="{646BB99F-4969-A7B1-885F-20968EC21E2A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1741108" y="3572378"/>
            <a:ext cx="1602342" cy="1602342"/>
          </a:xfrm>
          <a:prstGeom prst="rect">
            <a:avLst/>
          </a:prstGeom>
        </p:spPr>
      </p:pic>
      <p:pic>
        <p:nvPicPr>
          <p:cNvPr id="16" name="Grafik 15" descr="Office-medarbejder, mand med massiv udfyldning">
            <a:extLst>
              <a:ext uri="{FF2B5EF4-FFF2-40B4-BE49-F238E27FC236}">
                <a16:creationId xmlns:a16="http://schemas.microsoft.com/office/drawing/2014/main" id="{8AED3753-0F81-B00E-739A-E6BCA6FD2DC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788265" y="3933532"/>
            <a:ext cx="1754014" cy="1754014"/>
          </a:xfrm>
          <a:prstGeom prst="rect">
            <a:avLst/>
          </a:prstGeom>
        </p:spPr>
      </p:pic>
      <p:pic>
        <p:nvPicPr>
          <p:cNvPr id="18" name="Grafik 17" descr="Smid ikke affald med massiv udfyldning">
            <a:extLst>
              <a:ext uri="{FF2B5EF4-FFF2-40B4-BE49-F238E27FC236}">
                <a16:creationId xmlns:a16="http://schemas.microsoft.com/office/drawing/2014/main" id="{04C028A8-3970-B48E-5BC7-B4CAF4E28648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9363843" y="1206727"/>
            <a:ext cx="1608955" cy="1608955"/>
          </a:xfrm>
          <a:prstGeom prst="rect">
            <a:avLst/>
          </a:prstGeom>
        </p:spPr>
      </p:pic>
      <p:pic>
        <p:nvPicPr>
          <p:cNvPr id="25" name="Grafik 24" descr="Genbrug med massiv udfyldning">
            <a:extLst>
              <a:ext uri="{FF2B5EF4-FFF2-40B4-BE49-F238E27FC236}">
                <a16:creationId xmlns:a16="http://schemas.microsoft.com/office/drawing/2014/main" id="{2844F277-41F3-881D-6B78-51194DC899ED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3903753" y="1185716"/>
            <a:ext cx="1614427" cy="1614427"/>
          </a:xfrm>
          <a:prstGeom prst="rect">
            <a:avLst/>
          </a:prstGeom>
        </p:spPr>
      </p:pic>
      <p:pic>
        <p:nvPicPr>
          <p:cNvPr id="27" name="Grafik 26" descr="Office-medarbejder, mand med massiv udfyldning">
            <a:extLst>
              <a:ext uri="{FF2B5EF4-FFF2-40B4-BE49-F238E27FC236}">
                <a16:creationId xmlns:a16="http://schemas.microsoft.com/office/drawing/2014/main" id="{928ECE13-66FB-FC41-A005-01A1D4FF89C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237504" y="971836"/>
            <a:ext cx="1704683" cy="1704683"/>
          </a:xfrm>
          <a:prstGeom prst="rect">
            <a:avLst/>
          </a:prstGeom>
        </p:spPr>
      </p:pic>
      <p:pic>
        <p:nvPicPr>
          <p:cNvPr id="13" name="Grafik 12" descr="Mønter med massiv udfyldning">
            <a:extLst>
              <a:ext uri="{FF2B5EF4-FFF2-40B4-BE49-F238E27FC236}">
                <a16:creationId xmlns:a16="http://schemas.microsoft.com/office/drawing/2014/main" id="{2B403062-E618-9423-CCF3-8EE491643E8A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7502648" y="4825760"/>
            <a:ext cx="914400" cy="914400"/>
          </a:xfrm>
          <a:prstGeom prst="rect">
            <a:avLst/>
          </a:prstGeom>
        </p:spPr>
      </p:pic>
      <p:pic>
        <p:nvPicPr>
          <p:cNvPr id="26" name="Grafik 25" descr="Skoledreng med massiv udfyldning">
            <a:extLst>
              <a:ext uri="{FF2B5EF4-FFF2-40B4-BE49-F238E27FC236}">
                <a16:creationId xmlns:a16="http://schemas.microsoft.com/office/drawing/2014/main" id="{78463BD5-51AB-55ED-1354-18C1A0496ECC}"/>
              </a:ext>
            </a:extLst>
          </p:cNvPr>
          <p:cNvPicPr>
            <a:picLocks noChangeAspect="1"/>
          </p:cNvPicPr>
          <p:nvPr/>
        </p:nvPicPr>
        <p:blipFill>
          <a:blip r:embed="rId14">
            <a:extLst>
              <a:ext uri="{96DAC541-7B7A-43D3-8B79-37D633B846F1}">
                <asvg:svgBlip xmlns:asvg="http://schemas.microsoft.com/office/drawing/2016/SVG/main" r:embed="rId15"/>
              </a:ext>
            </a:extLst>
          </a:blip>
          <a:stretch>
            <a:fillRect/>
          </a:stretch>
        </p:blipFill>
        <p:spPr>
          <a:xfrm>
            <a:off x="6446517" y="3619915"/>
            <a:ext cx="1853961" cy="1853961"/>
          </a:xfrm>
          <a:prstGeom prst="rect">
            <a:avLst/>
          </a:prstGeom>
        </p:spPr>
      </p:pic>
      <p:pic>
        <p:nvPicPr>
          <p:cNvPr id="14" name="Grafik 13" descr="Kraftværk med massiv udfyldning">
            <a:extLst>
              <a:ext uri="{FF2B5EF4-FFF2-40B4-BE49-F238E27FC236}">
                <a16:creationId xmlns:a16="http://schemas.microsoft.com/office/drawing/2014/main" id="{BD151083-E3FA-7650-A5A9-E9C491D2C7BA}"/>
              </a:ext>
            </a:extLst>
          </p:cNvPr>
          <p:cNvPicPr>
            <a:picLocks noChangeAspect="1"/>
          </p:cNvPicPr>
          <p:nvPr/>
        </p:nvPicPr>
        <p:blipFill>
          <a:blip r:embed="rId16">
            <a:extLst>
              <a:ext uri="{96DAC541-7B7A-43D3-8B79-37D633B846F1}">
                <asvg:svgBlip xmlns:asvg="http://schemas.microsoft.com/office/drawing/2016/SVG/main" r:embed="rId17"/>
              </a:ext>
            </a:extLst>
          </a:blip>
          <a:stretch>
            <a:fillRect/>
          </a:stretch>
        </p:blipFill>
        <p:spPr>
          <a:xfrm>
            <a:off x="6603752" y="872139"/>
            <a:ext cx="1813295" cy="1813295"/>
          </a:xfrm>
          <a:prstGeom prst="rect">
            <a:avLst/>
          </a:prstGeom>
        </p:spPr>
      </p:pic>
      <p:pic>
        <p:nvPicPr>
          <p:cNvPr id="19" name="Grafik 18" descr="Indkøbsvogn med massiv udfyldning">
            <a:extLst>
              <a:ext uri="{FF2B5EF4-FFF2-40B4-BE49-F238E27FC236}">
                <a16:creationId xmlns:a16="http://schemas.microsoft.com/office/drawing/2014/main" id="{F5A090D6-333A-2B4B-1A6B-EDD4D59757FA}"/>
              </a:ext>
            </a:extLst>
          </p:cNvPr>
          <p:cNvPicPr>
            <a:picLocks noChangeAspect="1"/>
          </p:cNvPicPr>
          <p:nvPr/>
        </p:nvPicPr>
        <p:blipFill>
          <a:blip r:embed="rId18">
            <a:extLst>
              <a:ext uri="{96DAC541-7B7A-43D3-8B79-37D633B846F1}">
                <asvg:svgBlip xmlns:asvg="http://schemas.microsoft.com/office/drawing/2016/SVG/main" r:embed="rId19"/>
              </a:ext>
            </a:extLst>
          </a:blip>
          <a:stretch>
            <a:fillRect/>
          </a:stretch>
        </p:blipFill>
        <p:spPr>
          <a:xfrm>
            <a:off x="9363843" y="3900972"/>
            <a:ext cx="1572904" cy="15729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82343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>
            <a:extLst>
              <a:ext uri="{FF2B5EF4-FFF2-40B4-BE49-F238E27FC236}">
                <a16:creationId xmlns:a16="http://schemas.microsoft.com/office/drawing/2014/main" id="{7E7868C7-47A6-6EC8-363E-EA1F00F62075}"/>
              </a:ext>
            </a:extLst>
          </p:cNvPr>
          <p:cNvSpPr>
            <a:spLocks noChangeAspect="1"/>
          </p:cNvSpPr>
          <p:nvPr/>
        </p:nvSpPr>
        <p:spPr>
          <a:xfrm>
            <a:off x="739035" y="657627"/>
            <a:ext cx="2700000" cy="2771372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bIns="180000" rtlCol="0" anchor="b"/>
          <a:lstStyle/>
          <a:p>
            <a:pPr algn="ctr"/>
            <a:r>
              <a:rPr lang="da-DK" sz="2000" dirty="0">
                <a:solidFill>
                  <a:schemeClr val="tx1"/>
                </a:solidFill>
              </a:rPr>
              <a:t>Lager</a:t>
            </a:r>
          </a:p>
        </p:txBody>
      </p:sp>
      <p:sp>
        <p:nvSpPr>
          <p:cNvPr id="6" name="Rektangel 5">
            <a:extLst>
              <a:ext uri="{FF2B5EF4-FFF2-40B4-BE49-F238E27FC236}">
                <a16:creationId xmlns:a16="http://schemas.microsoft.com/office/drawing/2014/main" id="{5702393E-E40C-1471-CE45-359723EB88C3}"/>
              </a:ext>
            </a:extLst>
          </p:cNvPr>
          <p:cNvSpPr>
            <a:spLocks noChangeAspect="1"/>
          </p:cNvSpPr>
          <p:nvPr/>
        </p:nvSpPr>
        <p:spPr>
          <a:xfrm>
            <a:off x="3439035" y="657627"/>
            <a:ext cx="2700000" cy="2771372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bIns="180000" rtlCol="0" anchor="b"/>
          <a:lstStyle/>
          <a:p>
            <a:pPr algn="ctr"/>
            <a:r>
              <a:rPr lang="da-DK" sz="2000" dirty="0">
                <a:solidFill>
                  <a:schemeClr val="tx1"/>
                </a:solidFill>
              </a:rPr>
              <a:t>Salg og marketing</a:t>
            </a:r>
          </a:p>
        </p:txBody>
      </p:sp>
      <p:sp>
        <p:nvSpPr>
          <p:cNvPr id="7" name="Rektangel 6">
            <a:extLst>
              <a:ext uri="{FF2B5EF4-FFF2-40B4-BE49-F238E27FC236}">
                <a16:creationId xmlns:a16="http://schemas.microsoft.com/office/drawing/2014/main" id="{465BC9C2-2FD2-486C-0675-B47AC7687BD9}"/>
              </a:ext>
            </a:extLst>
          </p:cNvPr>
          <p:cNvSpPr>
            <a:spLocks noChangeAspect="1"/>
          </p:cNvSpPr>
          <p:nvPr/>
        </p:nvSpPr>
        <p:spPr>
          <a:xfrm>
            <a:off x="6139035" y="657627"/>
            <a:ext cx="2700000" cy="2771372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bIns="180000" rtlCol="0" anchor="b"/>
          <a:lstStyle/>
          <a:p>
            <a:pPr algn="ctr"/>
            <a:r>
              <a:rPr lang="da-DK" sz="2000" dirty="0">
                <a:solidFill>
                  <a:schemeClr val="tx1"/>
                </a:solidFill>
              </a:rPr>
              <a:t>Design</a:t>
            </a:r>
          </a:p>
        </p:txBody>
      </p:sp>
      <p:sp>
        <p:nvSpPr>
          <p:cNvPr id="8" name="Rektangel 7">
            <a:extLst>
              <a:ext uri="{FF2B5EF4-FFF2-40B4-BE49-F238E27FC236}">
                <a16:creationId xmlns:a16="http://schemas.microsoft.com/office/drawing/2014/main" id="{7371C42D-A633-C936-2104-AAB7F73E19A0}"/>
              </a:ext>
            </a:extLst>
          </p:cNvPr>
          <p:cNvSpPr>
            <a:spLocks noChangeAspect="1"/>
          </p:cNvSpPr>
          <p:nvPr/>
        </p:nvSpPr>
        <p:spPr>
          <a:xfrm>
            <a:off x="8839035" y="657627"/>
            <a:ext cx="2700000" cy="2771372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bIns="180000" rtlCol="0" anchor="b"/>
          <a:lstStyle/>
          <a:p>
            <a:pPr algn="ctr"/>
            <a:r>
              <a:rPr lang="da-DK" sz="2000" dirty="0">
                <a:solidFill>
                  <a:schemeClr val="tx1"/>
                </a:solidFill>
              </a:rPr>
              <a:t>Forbruger</a:t>
            </a:r>
          </a:p>
        </p:txBody>
      </p:sp>
      <p:sp>
        <p:nvSpPr>
          <p:cNvPr id="9" name="Rektangel 8">
            <a:extLst>
              <a:ext uri="{FF2B5EF4-FFF2-40B4-BE49-F238E27FC236}">
                <a16:creationId xmlns:a16="http://schemas.microsoft.com/office/drawing/2014/main" id="{9203B961-D3D3-7C29-8A08-C0207A7B4F71}"/>
              </a:ext>
            </a:extLst>
          </p:cNvPr>
          <p:cNvSpPr>
            <a:spLocks noChangeAspect="1"/>
          </p:cNvSpPr>
          <p:nvPr/>
        </p:nvSpPr>
        <p:spPr>
          <a:xfrm>
            <a:off x="739035" y="3428999"/>
            <a:ext cx="2700000" cy="2771372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bIns="180000" rtlCol="0" anchor="b"/>
          <a:lstStyle/>
          <a:p>
            <a:pPr algn="ctr"/>
            <a:endParaRPr lang="da-DK" sz="2000" dirty="0">
              <a:solidFill>
                <a:schemeClr val="tx1"/>
              </a:solidFill>
            </a:endParaRPr>
          </a:p>
        </p:txBody>
      </p:sp>
      <p:sp>
        <p:nvSpPr>
          <p:cNvPr id="10" name="Rektangel 9">
            <a:extLst>
              <a:ext uri="{FF2B5EF4-FFF2-40B4-BE49-F238E27FC236}">
                <a16:creationId xmlns:a16="http://schemas.microsoft.com/office/drawing/2014/main" id="{8A5C978D-5810-E321-E423-2B42F79EFBCF}"/>
              </a:ext>
            </a:extLst>
          </p:cNvPr>
          <p:cNvSpPr>
            <a:spLocks noChangeAspect="1"/>
          </p:cNvSpPr>
          <p:nvPr/>
        </p:nvSpPr>
        <p:spPr>
          <a:xfrm>
            <a:off x="3439035" y="3428999"/>
            <a:ext cx="2700000" cy="2771372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bIns="180000" rtlCol="0" anchor="b"/>
          <a:lstStyle/>
          <a:p>
            <a:pPr algn="ctr"/>
            <a:endParaRPr lang="da-DK" sz="2000" dirty="0">
              <a:solidFill>
                <a:schemeClr val="tx1"/>
              </a:solidFill>
            </a:endParaRPr>
          </a:p>
        </p:txBody>
      </p:sp>
      <p:sp>
        <p:nvSpPr>
          <p:cNvPr id="11" name="Rektangel 10">
            <a:extLst>
              <a:ext uri="{FF2B5EF4-FFF2-40B4-BE49-F238E27FC236}">
                <a16:creationId xmlns:a16="http://schemas.microsoft.com/office/drawing/2014/main" id="{975BD436-2EA5-7132-CE17-B642102DA335}"/>
              </a:ext>
            </a:extLst>
          </p:cNvPr>
          <p:cNvSpPr>
            <a:spLocks noChangeAspect="1"/>
          </p:cNvSpPr>
          <p:nvPr/>
        </p:nvSpPr>
        <p:spPr>
          <a:xfrm>
            <a:off x="6139035" y="3428999"/>
            <a:ext cx="2700000" cy="2771372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bIns="180000" rtlCol="0" anchor="b"/>
          <a:lstStyle/>
          <a:p>
            <a:pPr algn="ctr"/>
            <a:endParaRPr lang="da-DK" sz="2000" dirty="0">
              <a:solidFill>
                <a:schemeClr val="tx1"/>
              </a:solidFill>
            </a:endParaRPr>
          </a:p>
        </p:txBody>
      </p:sp>
      <p:sp>
        <p:nvSpPr>
          <p:cNvPr id="12" name="Rektangel 11">
            <a:extLst>
              <a:ext uri="{FF2B5EF4-FFF2-40B4-BE49-F238E27FC236}">
                <a16:creationId xmlns:a16="http://schemas.microsoft.com/office/drawing/2014/main" id="{E85D8981-C02D-4832-91E1-8B16C154EBD6}"/>
              </a:ext>
            </a:extLst>
          </p:cNvPr>
          <p:cNvSpPr>
            <a:spLocks noChangeAspect="1"/>
          </p:cNvSpPr>
          <p:nvPr/>
        </p:nvSpPr>
        <p:spPr>
          <a:xfrm>
            <a:off x="8839035" y="3428999"/>
            <a:ext cx="2700000" cy="2771372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bIns="180000" rtlCol="0" anchor="b"/>
          <a:lstStyle/>
          <a:p>
            <a:pPr algn="ctr"/>
            <a:endParaRPr lang="da-DK" sz="2000" dirty="0">
              <a:solidFill>
                <a:schemeClr val="tx1"/>
              </a:solidFill>
            </a:endParaRPr>
          </a:p>
        </p:txBody>
      </p:sp>
      <p:pic>
        <p:nvPicPr>
          <p:cNvPr id="3" name="Grafik 2" descr="Lager med massiv udfyldning">
            <a:extLst>
              <a:ext uri="{FF2B5EF4-FFF2-40B4-BE49-F238E27FC236}">
                <a16:creationId xmlns:a16="http://schemas.microsoft.com/office/drawing/2014/main" id="{61F4D629-EB0E-560C-1637-5989366D169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17601" y="1027315"/>
            <a:ext cx="1896532" cy="1896532"/>
          </a:xfrm>
          <a:prstGeom prst="rect">
            <a:avLst/>
          </a:prstGeom>
        </p:spPr>
      </p:pic>
      <p:pic>
        <p:nvPicPr>
          <p:cNvPr id="13" name="Grafik 12" descr="Markedsføring med massiv udfyldning">
            <a:extLst>
              <a:ext uri="{FF2B5EF4-FFF2-40B4-BE49-F238E27FC236}">
                <a16:creationId xmlns:a16="http://schemas.microsoft.com/office/drawing/2014/main" id="{3A2F36FC-8CB5-F6EE-7365-D8CB8F63F68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3863937" y="835429"/>
            <a:ext cx="2088418" cy="2088418"/>
          </a:xfrm>
          <a:prstGeom prst="rect">
            <a:avLst/>
          </a:prstGeom>
        </p:spPr>
      </p:pic>
      <p:pic>
        <p:nvPicPr>
          <p:cNvPr id="2" name="Pladsholder til indhold 14" descr="Lystryk med massiv udfyldning">
            <a:extLst>
              <a:ext uri="{FF2B5EF4-FFF2-40B4-BE49-F238E27FC236}">
                <a16:creationId xmlns:a16="http://schemas.microsoft.com/office/drawing/2014/main" id="{9D5026F0-7D3A-8E2E-8769-718B520A0900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6333994" y="835429"/>
            <a:ext cx="2177994" cy="2177994"/>
          </a:xfrm>
          <a:prstGeom prst="rect">
            <a:avLst/>
          </a:prstGeom>
        </p:spPr>
      </p:pic>
      <p:pic>
        <p:nvPicPr>
          <p:cNvPr id="16" name="Picture 4" descr="Repair Svg Png Icon Free Download (#307430) - OnlineWebFonts.COM">
            <a:extLst>
              <a:ext uri="{FF2B5EF4-FFF2-40B4-BE49-F238E27FC236}">
                <a16:creationId xmlns:a16="http://schemas.microsoft.com/office/drawing/2014/main" id="{42CF2692-92EA-4321-B5C0-20C46E5C362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7959" y="3934151"/>
            <a:ext cx="1362153" cy="12453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8" name="Tekstfelt 17">
            <a:extLst>
              <a:ext uri="{FF2B5EF4-FFF2-40B4-BE49-F238E27FC236}">
                <a16:creationId xmlns:a16="http://schemas.microsoft.com/office/drawing/2014/main" id="{08480D04-53D1-94A7-1D8E-0877C9DE5107}"/>
              </a:ext>
            </a:extLst>
          </p:cNvPr>
          <p:cNvSpPr txBox="1"/>
          <p:nvPr/>
        </p:nvSpPr>
        <p:spPr>
          <a:xfrm>
            <a:off x="1010211" y="5510553"/>
            <a:ext cx="229104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da-DK" sz="1800" dirty="0">
                <a:solidFill>
                  <a:schemeClr val="tx1"/>
                </a:solidFill>
              </a:rPr>
              <a:t>Reparationer</a:t>
            </a:r>
          </a:p>
        </p:txBody>
      </p:sp>
      <p:pic>
        <p:nvPicPr>
          <p:cNvPr id="20" name="Grafik 19" descr="Fabrik med massiv udfyldning">
            <a:extLst>
              <a:ext uri="{FF2B5EF4-FFF2-40B4-BE49-F238E27FC236}">
                <a16:creationId xmlns:a16="http://schemas.microsoft.com/office/drawing/2014/main" id="{0532B0E7-6FBB-9D07-3EA2-8C257E957A0E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3710211" y="3473294"/>
            <a:ext cx="2037259" cy="2037259"/>
          </a:xfrm>
          <a:prstGeom prst="rect">
            <a:avLst/>
          </a:prstGeom>
        </p:spPr>
      </p:pic>
      <p:sp>
        <p:nvSpPr>
          <p:cNvPr id="21" name="Tekstfelt 20">
            <a:extLst>
              <a:ext uri="{FF2B5EF4-FFF2-40B4-BE49-F238E27FC236}">
                <a16:creationId xmlns:a16="http://schemas.microsoft.com/office/drawing/2014/main" id="{7256EFA4-C558-B9A6-554A-41818D441753}"/>
              </a:ext>
            </a:extLst>
          </p:cNvPr>
          <p:cNvSpPr txBox="1"/>
          <p:nvPr/>
        </p:nvSpPr>
        <p:spPr>
          <a:xfrm>
            <a:off x="3583319" y="5510553"/>
            <a:ext cx="229104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da-DK" sz="1800" dirty="0">
                <a:solidFill>
                  <a:schemeClr val="tx1"/>
                </a:solidFill>
              </a:rPr>
              <a:t>Tilvirkning</a:t>
            </a:r>
          </a:p>
        </p:txBody>
      </p:sp>
      <p:pic>
        <p:nvPicPr>
          <p:cNvPr id="15" name="Grafik 14" descr="Indkøbskurv med massiv udfyldning">
            <a:extLst>
              <a:ext uri="{FF2B5EF4-FFF2-40B4-BE49-F238E27FC236}">
                <a16:creationId xmlns:a16="http://schemas.microsoft.com/office/drawing/2014/main" id="{B4A3544D-ED9D-3CC7-399E-1855C49F3647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 rot="20293102">
            <a:off x="10078614" y="1880829"/>
            <a:ext cx="914400" cy="914400"/>
          </a:xfrm>
          <a:prstGeom prst="rect">
            <a:avLst/>
          </a:prstGeom>
        </p:spPr>
      </p:pic>
      <p:pic>
        <p:nvPicPr>
          <p:cNvPr id="17" name="Grafik 16" descr="Mand med massiv udfyldning">
            <a:extLst>
              <a:ext uri="{FF2B5EF4-FFF2-40B4-BE49-F238E27FC236}">
                <a16:creationId xmlns:a16="http://schemas.microsoft.com/office/drawing/2014/main" id="{4CA31339-E78B-B372-6798-401B54FC6A13}"/>
              </a:ext>
            </a:extLst>
          </p:cNvPr>
          <p:cNvPicPr>
            <a:picLocks noChangeAspect="1"/>
          </p:cNvPicPr>
          <p:nvPr/>
        </p:nvPicPr>
        <p:blipFill>
          <a:blip r:embed="rId13">
            <a:extLst>
              <a:ext uri="{96DAC541-7B7A-43D3-8B79-37D633B846F1}">
                <asvg:svgBlip xmlns:asvg="http://schemas.microsoft.com/office/drawing/2016/SVG/main" r:embed="rId14"/>
              </a:ext>
            </a:extLst>
          </a:blip>
          <a:stretch>
            <a:fillRect/>
          </a:stretch>
        </p:blipFill>
        <p:spPr>
          <a:xfrm>
            <a:off x="8984449" y="904368"/>
            <a:ext cx="2027871" cy="20278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77795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>
            <a:extLst>
              <a:ext uri="{FF2B5EF4-FFF2-40B4-BE49-F238E27FC236}">
                <a16:creationId xmlns:a16="http://schemas.microsoft.com/office/drawing/2014/main" id="{7E7868C7-47A6-6EC8-363E-EA1F00F62075}"/>
              </a:ext>
            </a:extLst>
          </p:cNvPr>
          <p:cNvSpPr>
            <a:spLocks noChangeAspect="1"/>
          </p:cNvSpPr>
          <p:nvPr/>
        </p:nvSpPr>
        <p:spPr>
          <a:xfrm>
            <a:off x="739035" y="657627"/>
            <a:ext cx="2700000" cy="2771372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bIns="180000" rtlCol="0" anchor="b"/>
          <a:lstStyle/>
          <a:p>
            <a:pPr algn="ctr"/>
            <a:endParaRPr lang="da-DK" sz="2000" dirty="0">
              <a:solidFill>
                <a:schemeClr val="tx1"/>
              </a:solidFill>
            </a:endParaRPr>
          </a:p>
        </p:txBody>
      </p:sp>
      <p:sp>
        <p:nvSpPr>
          <p:cNvPr id="6" name="Rektangel 5">
            <a:extLst>
              <a:ext uri="{FF2B5EF4-FFF2-40B4-BE49-F238E27FC236}">
                <a16:creationId xmlns:a16="http://schemas.microsoft.com/office/drawing/2014/main" id="{5702393E-E40C-1471-CE45-359723EB88C3}"/>
              </a:ext>
            </a:extLst>
          </p:cNvPr>
          <p:cNvSpPr>
            <a:spLocks noChangeAspect="1"/>
          </p:cNvSpPr>
          <p:nvPr/>
        </p:nvSpPr>
        <p:spPr>
          <a:xfrm>
            <a:off x="3439035" y="657627"/>
            <a:ext cx="2700000" cy="2771372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bIns="180000" rtlCol="0" anchor="b"/>
          <a:lstStyle/>
          <a:p>
            <a:pPr algn="ctr"/>
            <a:endParaRPr lang="da-DK" sz="2000" dirty="0">
              <a:solidFill>
                <a:schemeClr val="tx1"/>
              </a:solidFill>
            </a:endParaRPr>
          </a:p>
        </p:txBody>
      </p:sp>
      <p:sp>
        <p:nvSpPr>
          <p:cNvPr id="7" name="Rektangel 6">
            <a:extLst>
              <a:ext uri="{FF2B5EF4-FFF2-40B4-BE49-F238E27FC236}">
                <a16:creationId xmlns:a16="http://schemas.microsoft.com/office/drawing/2014/main" id="{465BC9C2-2FD2-486C-0675-B47AC7687BD9}"/>
              </a:ext>
            </a:extLst>
          </p:cNvPr>
          <p:cNvSpPr>
            <a:spLocks noChangeAspect="1"/>
          </p:cNvSpPr>
          <p:nvPr/>
        </p:nvSpPr>
        <p:spPr>
          <a:xfrm>
            <a:off x="6139035" y="657627"/>
            <a:ext cx="2700000" cy="2771372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bIns="180000" rtlCol="0" anchor="b"/>
          <a:lstStyle/>
          <a:p>
            <a:pPr algn="ctr"/>
            <a:endParaRPr lang="da-DK" sz="2000" dirty="0">
              <a:solidFill>
                <a:schemeClr val="tx1"/>
              </a:solidFill>
            </a:endParaRPr>
          </a:p>
        </p:txBody>
      </p:sp>
      <p:sp>
        <p:nvSpPr>
          <p:cNvPr id="8" name="Rektangel 7">
            <a:extLst>
              <a:ext uri="{FF2B5EF4-FFF2-40B4-BE49-F238E27FC236}">
                <a16:creationId xmlns:a16="http://schemas.microsoft.com/office/drawing/2014/main" id="{7371C42D-A633-C936-2104-AAB7F73E19A0}"/>
              </a:ext>
            </a:extLst>
          </p:cNvPr>
          <p:cNvSpPr>
            <a:spLocks noChangeAspect="1"/>
          </p:cNvSpPr>
          <p:nvPr/>
        </p:nvSpPr>
        <p:spPr>
          <a:xfrm>
            <a:off x="8839035" y="657627"/>
            <a:ext cx="2700000" cy="2771372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bIns="180000" rtlCol="0" anchor="b"/>
          <a:lstStyle/>
          <a:p>
            <a:pPr algn="ctr"/>
            <a:endParaRPr lang="da-DK" sz="2000" dirty="0">
              <a:solidFill>
                <a:schemeClr val="tx1"/>
              </a:solidFill>
            </a:endParaRPr>
          </a:p>
        </p:txBody>
      </p:sp>
      <p:sp>
        <p:nvSpPr>
          <p:cNvPr id="9" name="Rektangel 8">
            <a:extLst>
              <a:ext uri="{FF2B5EF4-FFF2-40B4-BE49-F238E27FC236}">
                <a16:creationId xmlns:a16="http://schemas.microsoft.com/office/drawing/2014/main" id="{9203B961-D3D3-7C29-8A08-C0207A7B4F71}"/>
              </a:ext>
            </a:extLst>
          </p:cNvPr>
          <p:cNvSpPr>
            <a:spLocks noChangeAspect="1"/>
          </p:cNvSpPr>
          <p:nvPr/>
        </p:nvSpPr>
        <p:spPr>
          <a:xfrm>
            <a:off x="739035" y="3428999"/>
            <a:ext cx="2700000" cy="2771372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bIns="180000" rtlCol="0" anchor="b"/>
          <a:lstStyle/>
          <a:p>
            <a:pPr algn="ctr"/>
            <a:endParaRPr lang="da-DK" sz="2000" dirty="0">
              <a:solidFill>
                <a:schemeClr val="tx1"/>
              </a:solidFill>
            </a:endParaRPr>
          </a:p>
        </p:txBody>
      </p:sp>
      <p:sp>
        <p:nvSpPr>
          <p:cNvPr id="10" name="Rektangel 9">
            <a:extLst>
              <a:ext uri="{FF2B5EF4-FFF2-40B4-BE49-F238E27FC236}">
                <a16:creationId xmlns:a16="http://schemas.microsoft.com/office/drawing/2014/main" id="{8A5C978D-5810-E321-E423-2B42F79EFBCF}"/>
              </a:ext>
            </a:extLst>
          </p:cNvPr>
          <p:cNvSpPr>
            <a:spLocks noChangeAspect="1"/>
          </p:cNvSpPr>
          <p:nvPr/>
        </p:nvSpPr>
        <p:spPr>
          <a:xfrm>
            <a:off x="3439035" y="3428999"/>
            <a:ext cx="2700000" cy="2771372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bIns="180000" rtlCol="0" anchor="b"/>
          <a:lstStyle/>
          <a:p>
            <a:pPr algn="ctr"/>
            <a:endParaRPr lang="da-DK" sz="2000" dirty="0">
              <a:solidFill>
                <a:schemeClr val="tx1"/>
              </a:solidFill>
            </a:endParaRPr>
          </a:p>
        </p:txBody>
      </p:sp>
      <p:sp>
        <p:nvSpPr>
          <p:cNvPr id="11" name="Rektangel 10">
            <a:extLst>
              <a:ext uri="{FF2B5EF4-FFF2-40B4-BE49-F238E27FC236}">
                <a16:creationId xmlns:a16="http://schemas.microsoft.com/office/drawing/2014/main" id="{975BD436-2EA5-7132-CE17-B642102DA335}"/>
              </a:ext>
            </a:extLst>
          </p:cNvPr>
          <p:cNvSpPr>
            <a:spLocks noChangeAspect="1"/>
          </p:cNvSpPr>
          <p:nvPr/>
        </p:nvSpPr>
        <p:spPr>
          <a:xfrm>
            <a:off x="6139035" y="3428999"/>
            <a:ext cx="2700000" cy="2771372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bIns="180000" rtlCol="0" anchor="b"/>
          <a:lstStyle/>
          <a:p>
            <a:pPr algn="ctr"/>
            <a:endParaRPr lang="da-DK" sz="2000" dirty="0">
              <a:solidFill>
                <a:schemeClr val="tx1"/>
              </a:solidFill>
            </a:endParaRPr>
          </a:p>
        </p:txBody>
      </p:sp>
      <p:sp>
        <p:nvSpPr>
          <p:cNvPr id="12" name="Rektangel 11">
            <a:extLst>
              <a:ext uri="{FF2B5EF4-FFF2-40B4-BE49-F238E27FC236}">
                <a16:creationId xmlns:a16="http://schemas.microsoft.com/office/drawing/2014/main" id="{E85D8981-C02D-4832-91E1-8B16C154EBD6}"/>
              </a:ext>
            </a:extLst>
          </p:cNvPr>
          <p:cNvSpPr>
            <a:spLocks noChangeAspect="1"/>
          </p:cNvSpPr>
          <p:nvPr/>
        </p:nvSpPr>
        <p:spPr>
          <a:xfrm>
            <a:off x="8839035" y="3428999"/>
            <a:ext cx="2700000" cy="2771372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bIns="180000" rtlCol="0" anchor="b"/>
          <a:lstStyle/>
          <a:p>
            <a:pPr algn="ctr"/>
            <a:endParaRPr lang="da-DK" sz="2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228497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4C5C98558ED72C4BBCB756F8247CFA4C" ma:contentTypeVersion="17" ma:contentTypeDescription="Opret et nyt dokument." ma:contentTypeScope="" ma:versionID="18dc07aeb7a7bdf49cece6e8c738374d">
  <xsd:schema xmlns:xsd="http://www.w3.org/2001/XMLSchema" xmlns:xs="http://www.w3.org/2001/XMLSchema" xmlns:p="http://schemas.microsoft.com/office/2006/metadata/properties" xmlns:ns2="a1c42b88-5e29-4fe4-8139-416e072a19cb" xmlns:ns3="202ccbda-223a-4645-9097-be5f8cdf3aa6" xmlns:ns4="43a5b9ff-ef68-4e08-86c8-07b185fdc818" targetNamespace="http://schemas.microsoft.com/office/2006/metadata/properties" ma:root="true" ma:fieldsID="d525dbb9f090a235bd8f0e1a477d1452" ns2:_="" ns3:_="" ns4:_="">
    <xsd:import namespace="a1c42b88-5e29-4fe4-8139-416e072a19cb"/>
    <xsd:import namespace="202ccbda-223a-4645-9097-be5f8cdf3aa6"/>
    <xsd:import namespace="43a5b9ff-ef68-4e08-86c8-07b185fdc81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LengthInSeconds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lcf76f155ced4ddcb4097134ff3c332f" minOccurs="0"/>
                <xsd:element ref="ns4:TaxCatchAll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indhold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1c42b88-5e29-4fe4-8139-416e072a19c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LengthInSeconds" ma:index="10" nillable="true" ma:displayName="Length (seconds)" ma:internalName="MediaLengthInSeconds" ma:readOnly="true">
      <xsd:simpleType>
        <xsd:restriction base="dms:Unknown"/>
      </xsd:simpleType>
    </xsd:element>
    <xsd:element name="MediaServiceAutoKeyPoints" ma:index="1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lcf76f155ced4ddcb4097134ff3c332f" ma:index="17" nillable="true" ma:taxonomy="true" ma:internalName="lcf76f155ced4ddcb4097134ff3c332f" ma:taxonomyFieldName="MediaServiceImageTags" ma:displayName="Billedmærker" ma:readOnly="false" ma:fieldId="{5cf76f15-5ced-4ddc-b409-7134ff3c332f}" ma:taxonomyMulti="true" ma:sspId="5bc8fd69-a729-4468-93ff-8d64956d1ba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9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0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indhold" ma:index="22" nillable="true" ma:displayName="indhold" ma:format="Dropdown" ma:internalName="indhold">
      <xsd:simpleType>
        <xsd:restriction base="dms:Text">
          <xsd:maxLength value="255"/>
        </xsd:restriction>
      </xsd:simpleType>
    </xsd:element>
    <xsd:element name="MediaServiceObjectDetectorVersions" ma:index="2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02ccbda-223a-4645-9097-be5f8cdf3aa6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Del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Delt med detaljer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3a5b9ff-ef68-4e08-86c8-07b185fdc818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1a2a80f0-0fad-4372-b264-33bf0361a80c}" ma:internalName="TaxCatchAll" ma:showField="CatchAllData" ma:web="202ccbda-223a-4645-9097-be5f8cdf3aa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dhol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43a5b9ff-ef68-4e08-86c8-07b185fdc818" xsi:nil="true"/>
    <indhold xmlns="a1c42b88-5e29-4fe4-8139-416e072a19cb" xsi:nil="true"/>
    <lcf76f155ced4ddcb4097134ff3c332f xmlns="a1c42b88-5e29-4fe4-8139-416e072a19cb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A3296BE9-13EF-469D-88E7-0E4586B8B7B6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B1F6EC02-1123-4AF7-B785-1AD17AD3F96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1c42b88-5e29-4fe4-8139-416e072a19cb"/>
    <ds:schemaRef ds:uri="202ccbda-223a-4645-9097-be5f8cdf3aa6"/>
    <ds:schemaRef ds:uri="43a5b9ff-ef68-4e08-86c8-07b185fdc81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90378378-6DBC-4784-92FB-40C551400F02}">
  <ds:schemaRefs>
    <ds:schemaRef ds:uri="http://schemas.microsoft.com/office/2006/documentManagement/types"/>
    <ds:schemaRef ds:uri="http://purl.org/dc/elements/1.1/"/>
    <ds:schemaRef ds:uri="http://schemas.microsoft.com/office/infopath/2007/PartnerControls"/>
    <ds:schemaRef ds:uri="43a5b9ff-ef68-4e08-86c8-07b185fdc818"/>
    <ds:schemaRef ds:uri="http://schemas.openxmlformats.org/package/2006/metadata/core-properties"/>
    <ds:schemaRef ds:uri="202ccbda-223a-4645-9097-be5f8cdf3aa6"/>
    <ds:schemaRef ds:uri="http://purl.org/dc/terms/"/>
    <ds:schemaRef ds:uri="http://schemas.microsoft.com/office/2006/metadata/properties"/>
    <ds:schemaRef ds:uri="a1c42b88-5e29-4fe4-8139-416e072a19cb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86</TotalTime>
  <Words>38</Words>
  <Application>Microsoft Office PowerPoint</Application>
  <PresentationFormat>Widescreen</PresentationFormat>
  <Paragraphs>30</Paragraphs>
  <Slides>5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3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5</vt:i4>
      </vt:variant>
    </vt:vector>
  </HeadingPairs>
  <TitlesOfParts>
    <vt:vector size="9" baseType="lpstr">
      <vt:lpstr>Aptos</vt:lpstr>
      <vt:lpstr>Aptos Display</vt:lpstr>
      <vt:lpstr>Arial</vt:lpstr>
      <vt:lpstr>Office-tema</vt:lpstr>
      <vt:lpstr>PowerPoint-præsentation</vt:lpstr>
      <vt:lpstr>PowerPoint-præsentation</vt:lpstr>
      <vt:lpstr>PowerPoint-præsentation</vt:lpstr>
      <vt:lpstr>PowerPoint-præsentation</vt:lpstr>
      <vt:lpstr>PowerPoint-præsentation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PowerPoint-præsentation</dc:title>
  <dc:creator>Christine Qvistorff</dc:creator>
  <cp:lastModifiedBy>Christine Qvistorff</cp:lastModifiedBy>
  <cp:revision>3</cp:revision>
  <dcterms:created xsi:type="dcterms:W3CDTF">2024-02-26T11:03:11Z</dcterms:created>
  <dcterms:modified xsi:type="dcterms:W3CDTF">2024-03-07T11:40:43Z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0x0101004C5C98558ED72C4BBCB756F8247CFA4C</vt:lpwstr>
  </property>
  <property fmtid="{D5CDD505-2E9C-101B-9397-08002B2CF9AE}" pid="3" name="MediaServiceImageTags">
    <vt:lpwstr/>
  </property>
</Properties>
</file>