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5"/>
  </p:notesMasterIdLst>
  <p:sldIdLst>
    <p:sldId id="260" r:id="rId5"/>
    <p:sldId id="266" r:id="rId6"/>
    <p:sldId id="263" r:id="rId7"/>
    <p:sldId id="262" r:id="rId8"/>
    <p:sldId id="265" r:id="rId9"/>
    <p:sldId id="267" r:id="rId10"/>
    <p:sldId id="264" r:id="rId11"/>
    <p:sldId id="261" r:id="rId12"/>
    <p:sldId id="268" r:id="rId13"/>
    <p:sldId id="269" r:id="rId14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120" d="100"/>
          <a:sy n="120" d="100"/>
        </p:scale>
        <p:origin x="19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usanne Krogh Petersen" userId="8db26a46-08de-48dc-8884-acc3a06bdc2b" providerId="ADAL" clId="{D55EE563-CFC3-4A9E-97F9-272DC0F587E2}"/>
    <pc:docChg chg="undo custSel addSld modSld">
      <pc:chgData name="Susanne Krogh Petersen" userId="8db26a46-08de-48dc-8884-acc3a06bdc2b" providerId="ADAL" clId="{D55EE563-CFC3-4A9E-97F9-272DC0F587E2}" dt="2024-04-10T13:45:26.923" v="900" actId="1076"/>
      <pc:docMkLst>
        <pc:docMk/>
      </pc:docMkLst>
      <pc:sldChg chg="modSp mod">
        <pc:chgData name="Susanne Krogh Petersen" userId="8db26a46-08de-48dc-8884-acc3a06bdc2b" providerId="ADAL" clId="{D55EE563-CFC3-4A9E-97F9-272DC0F587E2}" dt="2024-04-07T09:18:05.235" v="96" actId="20577"/>
        <pc:sldMkLst>
          <pc:docMk/>
          <pc:sldMk cId="4029116931" sldId="262"/>
        </pc:sldMkLst>
        <pc:spChg chg="mod">
          <ac:chgData name="Susanne Krogh Petersen" userId="8db26a46-08de-48dc-8884-acc3a06bdc2b" providerId="ADAL" clId="{D55EE563-CFC3-4A9E-97F9-272DC0F587E2}" dt="2024-04-07T08:54:16.280" v="0" actId="1076"/>
          <ac:spMkLst>
            <pc:docMk/>
            <pc:sldMk cId="4029116931" sldId="262"/>
            <ac:spMk id="5" creationId="{ADA0AB01-E3C1-7DEA-EC9D-9CD479D949B1}"/>
          </ac:spMkLst>
        </pc:spChg>
        <pc:spChg chg="mod">
          <ac:chgData name="Susanne Krogh Petersen" userId="8db26a46-08de-48dc-8884-acc3a06bdc2b" providerId="ADAL" clId="{D55EE563-CFC3-4A9E-97F9-272DC0F587E2}" dt="2024-04-07T09:18:05.235" v="96" actId="20577"/>
          <ac:spMkLst>
            <pc:docMk/>
            <pc:sldMk cId="4029116931" sldId="262"/>
            <ac:spMk id="25" creationId="{49F2156E-B555-1687-A00E-47E5EEEEC2DD}"/>
          </ac:spMkLst>
        </pc:spChg>
      </pc:sldChg>
      <pc:sldChg chg="delSp modSp mod">
        <pc:chgData name="Susanne Krogh Petersen" userId="8db26a46-08de-48dc-8884-acc3a06bdc2b" providerId="ADAL" clId="{D55EE563-CFC3-4A9E-97F9-272DC0F587E2}" dt="2024-04-10T13:45:26.923" v="900" actId="1076"/>
        <pc:sldMkLst>
          <pc:docMk/>
          <pc:sldMk cId="3097711989" sldId="264"/>
        </pc:sldMkLst>
        <pc:spChg chg="mod">
          <ac:chgData name="Susanne Krogh Petersen" userId="8db26a46-08de-48dc-8884-acc3a06bdc2b" providerId="ADAL" clId="{D55EE563-CFC3-4A9E-97F9-272DC0F587E2}" dt="2024-04-10T13:45:17.231" v="898" actId="20577"/>
          <ac:spMkLst>
            <pc:docMk/>
            <pc:sldMk cId="3097711989" sldId="264"/>
            <ac:spMk id="3" creationId="{FD177240-2AEB-EC7C-A95E-9769A8104230}"/>
          </ac:spMkLst>
        </pc:spChg>
        <pc:spChg chg="del">
          <ac:chgData name="Susanne Krogh Petersen" userId="8db26a46-08de-48dc-8884-acc3a06bdc2b" providerId="ADAL" clId="{D55EE563-CFC3-4A9E-97F9-272DC0F587E2}" dt="2024-04-10T13:45:22.901" v="899" actId="478"/>
          <ac:spMkLst>
            <pc:docMk/>
            <pc:sldMk cId="3097711989" sldId="264"/>
            <ac:spMk id="5" creationId="{CAD5C13F-A904-51AB-9B1B-4015F1D9EEA3}"/>
          </ac:spMkLst>
        </pc:spChg>
        <pc:spChg chg="mod">
          <ac:chgData name="Susanne Krogh Petersen" userId="8db26a46-08de-48dc-8884-acc3a06bdc2b" providerId="ADAL" clId="{D55EE563-CFC3-4A9E-97F9-272DC0F587E2}" dt="2024-04-10T13:45:26.923" v="900" actId="1076"/>
          <ac:spMkLst>
            <pc:docMk/>
            <pc:sldMk cId="3097711989" sldId="264"/>
            <ac:spMk id="13" creationId="{68ED4F41-D9F3-5A49-90AB-926443EB331B}"/>
          </ac:spMkLst>
        </pc:spChg>
      </pc:sldChg>
      <pc:sldChg chg="addSp delSp modSp mod">
        <pc:chgData name="Susanne Krogh Petersen" userId="8db26a46-08de-48dc-8884-acc3a06bdc2b" providerId="ADAL" clId="{D55EE563-CFC3-4A9E-97F9-272DC0F587E2}" dt="2024-04-07T08:56:35.188" v="95" actId="1076"/>
        <pc:sldMkLst>
          <pc:docMk/>
          <pc:sldMk cId="528191082" sldId="265"/>
        </pc:sldMkLst>
        <pc:spChg chg="add del mod">
          <ac:chgData name="Susanne Krogh Petersen" userId="8db26a46-08de-48dc-8884-acc3a06bdc2b" providerId="ADAL" clId="{D55EE563-CFC3-4A9E-97F9-272DC0F587E2}" dt="2024-04-07T08:56:21.380" v="92" actId="478"/>
          <ac:spMkLst>
            <pc:docMk/>
            <pc:sldMk cId="528191082" sldId="265"/>
            <ac:spMk id="2" creationId="{536F24A7-3C54-537C-265D-3974AA756D9A}"/>
          </ac:spMkLst>
        </pc:spChg>
        <pc:spChg chg="add mod">
          <ac:chgData name="Susanne Krogh Petersen" userId="8db26a46-08de-48dc-8884-acc3a06bdc2b" providerId="ADAL" clId="{D55EE563-CFC3-4A9E-97F9-272DC0F587E2}" dt="2024-04-07T08:56:35.188" v="95" actId="1076"/>
          <ac:spMkLst>
            <pc:docMk/>
            <pc:sldMk cId="528191082" sldId="265"/>
            <ac:spMk id="3" creationId="{99F8D592-E122-646A-6AD6-02D61CC4CD1E}"/>
          </ac:spMkLst>
        </pc:spChg>
        <pc:spChg chg="mod">
          <ac:chgData name="Susanne Krogh Petersen" userId="8db26a46-08de-48dc-8884-acc3a06bdc2b" providerId="ADAL" clId="{D55EE563-CFC3-4A9E-97F9-272DC0F587E2}" dt="2024-04-07T08:55:49.701" v="88" actId="20577"/>
          <ac:spMkLst>
            <pc:docMk/>
            <pc:sldMk cId="528191082" sldId="265"/>
            <ac:spMk id="5" creationId="{32AB5D4F-16A8-2D95-0FD2-D09CF1BCBE6C}"/>
          </ac:spMkLst>
        </pc:spChg>
        <pc:spChg chg="del">
          <ac:chgData name="Susanne Krogh Petersen" userId="8db26a46-08de-48dc-8884-acc3a06bdc2b" providerId="ADAL" clId="{D55EE563-CFC3-4A9E-97F9-272DC0F587E2}" dt="2024-04-07T08:56:06.217" v="90" actId="478"/>
          <ac:spMkLst>
            <pc:docMk/>
            <pc:sldMk cId="528191082" sldId="265"/>
            <ac:spMk id="19" creationId="{1E6A7DD1-E083-8194-6AEA-AB8A46EC7AF6}"/>
          </ac:spMkLst>
        </pc:spChg>
        <pc:spChg chg="mod">
          <ac:chgData name="Susanne Krogh Petersen" userId="8db26a46-08de-48dc-8884-acc3a06bdc2b" providerId="ADAL" clId="{D55EE563-CFC3-4A9E-97F9-272DC0F587E2}" dt="2024-04-07T08:56:12.767" v="91" actId="1076"/>
          <ac:spMkLst>
            <pc:docMk/>
            <pc:sldMk cId="528191082" sldId="265"/>
            <ac:spMk id="23" creationId="{3DCEF576-A899-732D-4A59-8A0FE3673AA5}"/>
          </ac:spMkLst>
        </pc:spChg>
        <pc:spChg chg="mod">
          <ac:chgData name="Susanne Krogh Petersen" userId="8db26a46-08de-48dc-8884-acc3a06bdc2b" providerId="ADAL" clId="{D55EE563-CFC3-4A9E-97F9-272DC0F587E2}" dt="2024-04-07T08:56:26.142" v="93" actId="1076"/>
          <ac:spMkLst>
            <pc:docMk/>
            <pc:sldMk cId="528191082" sldId="265"/>
            <ac:spMk id="24" creationId="{C7FF500D-E0D7-EF5F-F1C8-461650F1CFC2}"/>
          </ac:spMkLst>
        </pc:spChg>
      </pc:sldChg>
      <pc:sldChg chg="addSp delSp modSp add mod">
        <pc:chgData name="Susanne Krogh Petersen" userId="8db26a46-08de-48dc-8884-acc3a06bdc2b" providerId="ADAL" clId="{D55EE563-CFC3-4A9E-97F9-272DC0F587E2}" dt="2024-04-08T03:16:18.420" v="866" actId="20577"/>
        <pc:sldMkLst>
          <pc:docMk/>
          <pc:sldMk cId="1581420616" sldId="268"/>
        </pc:sldMkLst>
        <pc:spChg chg="mod">
          <ac:chgData name="Susanne Krogh Petersen" userId="8db26a46-08de-48dc-8884-acc3a06bdc2b" providerId="ADAL" clId="{D55EE563-CFC3-4A9E-97F9-272DC0F587E2}" dt="2024-04-07T10:07:40.818" v="100" actId="207"/>
          <ac:spMkLst>
            <pc:docMk/>
            <pc:sldMk cId="1581420616" sldId="268"/>
            <ac:spMk id="2" creationId="{A7B7CD3A-7AB1-893E-3EA2-844C269CC833}"/>
          </ac:spMkLst>
        </pc:spChg>
        <pc:spChg chg="del">
          <ac:chgData name="Susanne Krogh Petersen" userId="8db26a46-08de-48dc-8884-acc3a06bdc2b" providerId="ADAL" clId="{D55EE563-CFC3-4A9E-97F9-272DC0F587E2}" dt="2024-04-07T10:07:44.117" v="101" actId="478"/>
          <ac:spMkLst>
            <pc:docMk/>
            <pc:sldMk cId="1581420616" sldId="268"/>
            <ac:spMk id="3" creationId="{5E82FBB4-3723-EF35-1805-C2D23407D35F}"/>
          </ac:spMkLst>
        </pc:spChg>
        <pc:spChg chg="add mod">
          <ac:chgData name="Susanne Krogh Petersen" userId="8db26a46-08de-48dc-8884-acc3a06bdc2b" providerId="ADAL" clId="{D55EE563-CFC3-4A9E-97F9-272DC0F587E2}" dt="2024-04-08T03:12:21.090" v="757" actId="20577"/>
          <ac:spMkLst>
            <pc:docMk/>
            <pc:sldMk cId="1581420616" sldId="268"/>
            <ac:spMk id="3" creationId="{6CF91231-0D98-1CA9-BF9D-7AE664AE681C}"/>
          </ac:spMkLst>
        </pc:spChg>
        <pc:spChg chg="add mod">
          <ac:chgData name="Susanne Krogh Petersen" userId="8db26a46-08de-48dc-8884-acc3a06bdc2b" providerId="ADAL" clId="{D55EE563-CFC3-4A9E-97F9-272DC0F587E2}" dt="2024-04-08T03:14:18.612" v="821" actId="20577"/>
          <ac:spMkLst>
            <pc:docMk/>
            <pc:sldMk cId="1581420616" sldId="268"/>
            <ac:spMk id="5" creationId="{C560CAE4-062E-4404-3B3C-9E262924A16C}"/>
          </ac:spMkLst>
        </pc:spChg>
        <pc:spChg chg="del">
          <ac:chgData name="Susanne Krogh Petersen" userId="8db26a46-08de-48dc-8884-acc3a06bdc2b" providerId="ADAL" clId="{D55EE563-CFC3-4A9E-97F9-272DC0F587E2}" dt="2024-04-07T10:07:57.675" v="105" actId="478"/>
          <ac:spMkLst>
            <pc:docMk/>
            <pc:sldMk cId="1581420616" sldId="268"/>
            <ac:spMk id="5" creationId="{E72B835E-C7F7-2FF5-0BAC-2D55C172ED38}"/>
          </ac:spMkLst>
        </pc:spChg>
        <pc:spChg chg="add del">
          <ac:chgData name="Susanne Krogh Petersen" userId="8db26a46-08de-48dc-8884-acc3a06bdc2b" providerId="ADAL" clId="{D55EE563-CFC3-4A9E-97F9-272DC0F587E2}" dt="2024-04-07T10:07:50.639" v="103" actId="478"/>
          <ac:spMkLst>
            <pc:docMk/>
            <pc:sldMk cId="1581420616" sldId="268"/>
            <ac:spMk id="10" creationId="{8A5C978D-5810-E321-E423-2B42F79EFBCF}"/>
          </ac:spMkLst>
        </pc:spChg>
        <pc:spChg chg="add del">
          <ac:chgData name="Susanne Krogh Petersen" userId="8db26a46-08de-48dc-8884-acc3a06bdc2b" providerId="ADAL" clId="{D55EE563-CFC3-4A9E-97F9-272DC0F587E2}" dt="2024-04-07T10:07:50.639" v="103" actId="478"/>
          <ac:spMkLst>
            <pc:docMk/>
            <pc:sldMk cId="1581420616" sldId="268"/>
            <ac:spMk id="11" creationId="{975BD436-2EA5-7132-CE17-B642102DA335}"/>
          </ac:spMkLst>
        </pc:spChg>
        <pc:spChg chg="add del">
          <ac:chgData name="Susanne Krogh Petersen" userId="8db26a46-08de-48dc-8884-acc3a06bdc2b" providerId="ADAL" clId="{D55EE563-CFC3-4A9E-97F9-272DC0F587E2}" dt="2024-04-07T10:07:50.639" v="103" actId="478"/>
          <ac:spMkLst>
            <pc:docMk/>
            <pc:sldMk cId="1581420616" sldId="268"/>
            <ac:spMk id="12" creationId="{E85D8981-C02D-4832-91E1-8B16C154EBD6}"/>
          </ac:spMkLst>
        </pc:spChg>
        <pc:spChg chg="add mod">
          <ac:chgData name="Susanne Krogh Petersen" userId="8db26a46-08de-48dc-8884-acc3a06bdc2b" providerId="ADAL" clId="{D55EE563-CFC3-4A9E-97F9-272DC0F587E2}" dt="2024-04-08T03:16:18.420" v="866" actId="20577"/>
          <ac:spMkLst>
            <pc:docMk/>
            <pc:sldMk cId="1581420616" sldId="268"/>
            <ac:spMk id="13" creationId="{96D0E52C-DDAF-7255-2C12-A81C12FC08EC}"/>
          </ac:spMkLst>
        </pc:spChg>
        <pc:spChg chg="del">
          <ac:chgData name="Susanne Krogh Petersen" userId="8db26a46-08de-48dc-8884-acc3a06bdc2b" providerId="ADAL" clId="{D55EE563-CFC3-4A9E-97F9-272DC0F587E2}" dt="2024-04-07T10:07:57.675" v="105" actId="478"/>
          <ac:spMkLst>
            <pc:docMk/>
            <pc:sldMk cId="1581420616" sldId="268"/>
            <ac:spMk id="13" creationId="{E26B5BFF-606A-AEB8-D5B2-AD03C7920471}"/>
          </ac:spMkLst>
        </pc:spChg>
        <pc:spChg chg="add del">
          <ac:chgData name="Susanne Krogh Petersen" userId="8db26a46-08de-48dc-8884-acc3a06bdc2b" providerId="ADAL" clId="{D55EE563-CFC3-4A9E-97F9-272DC0F587E2}" dt="2024-04-07T10:07:54.738" v="104" actId="478"/>
          <ac:spMkLst>
            <pc:docMk/>
            <pc:sldMk cId="1581420616" sldId="268"/>
            <ac:spMk id="14" creationId="{5F0A8BED-6BA1-3E88-A3C6-A5678B3D42EE}"/>
          </ac:spMkLst>
        </pc:spChg>
        <pc:spChg chg="add del">
          <ac:chgData name="Susanne Krogh Petersen" userId="8db26a46-08de-48dc-8884-acc3a06bdc2b" providerId="ADAL" clId="{D55EE563-CFC3-4A9E-97F9-272DC0F587E2}" dt="2024-04-07T10:07:54.738" v="104" actId="478"/>
          <ac:spMkLst>
            <pc:docMk/>
            <pc:sldMk cId="1581420616" sldId="268"/>
            <ac:spMk id="15" creationId="{466F6927-4885-324C-1E03-86E94832E1A2}"/>
          </ac:spMkLst>
        </pc:spChg>
        <pc:spChg chg="add del">
          <ac:chgData name="Susanne Krogh Petersen" userId="8db26a46-08de-48dc-8884-acc3a06bdc2b" providerId="ADAL" clId="{D55EE563-CFC3-4A9E-97F9-272DC0F587E2}" dt="2024-04-07T10:07:54.738" v="104" actId="478"/>
          <ac:spMkLst>
            <pc:docMk/>
            <pc:sldMk cId="1581420616" sldId="268"/>
            <ac:spMk id="16" creationId="{D8904A43-EC11-D548-79DD-8F67A5FA98B8}"/>
          </ac:spMkLst>
        </pc:spChg>
        <pc:spChg chg="add del">
          <ac:chgData name="Susanne Krogh Petersen" userId="8db26a46-08de-48dc-8884-acc3a06bdc2b" providerId="ADAL" clId="{D55EE563-CFC3-4A9E-97F9-272DC0F587E2}" dt="2024-04-07T10:07:54.738" v="104" actId="478"/>
          <ac:spMkLst>
            <pc:docMk/>
            <pc:sldMk cId="1581420616" sldId="268"/>
            <ac:spMk id="17" creationId="{AA323A15-DB9D-AE43-30AB-2ABBCC1D2002}"/>
          </ac:spMkLst>
        </pc:spChg>
        <pc:spChg chg="add mod">
          <ac:chgData name="Susanne Krogh Petersen" userId="8db26a46-08de-48dc-8884-acc3a06bdc2b" providerId="ADAL" clId="{D55EE563-CFC3-4A9E-97F9-272DC0F587E2}" dt="2024-04-07T10:08:05.497" v="107" actId="1076"/>
          <ac:spMkLst>
            <pc:docMk/>
            <pc:sldMk cId="1581420616" sldId="268"/>
            <ac:spMk id="18" creationId="{98075881-F739-E357-1CA6-698FCFE715D2}"/>
          </ac:spMkLst>
        </pc:spChg>
        <pc:spChg chg="add mod">
          <ac:chgData name="Susanne Krogh Petersen" userId="8db26a46-08de-48dc-8884-acc3a06bdc2b" providerId="ADAL" clId="{D55EE563-CFC3-4A9E-97F9-272DC0F587E2}" dt="2024-04-07T10:08:06.344" v="108"/>
          <ac:spMkLst>
            <pc:docMk/>
            <pc:sldMk cId="1581420616" sldId="268"/>
            <ac:spMk id="19" creationId="{E07E5541-E2A7-EEC9-CB75-3591F30A1550}"/>
          </ac:spMkLst>
        </pc:spChg>
        <pc:spChg chg="add mod">
          <ac:chgData name="Susanne Krogh Petersen" userId="8db26a46-08de-48dc-8884-acc3a06bdc2b" providerId="ADAL" clId="{D55EE563-CFC3-4A9E-97F9-272DC0F587E2}" dt="2024-04-07T10:08:07.523" v="109"/>
          <ac:spMkLst>
            <pc:docMk/>
            <pc:sldMk cId="1581420616" sldId="268"/>
            <ac:spMk id="20" creationId="{3324B59E-A57D-982D-FAA3-862ED5E85ED4}"/>
          </ac:spMkLst>
        </pc:spChg>
        <pc:spChg chg="add mod">
          <ac:chgData name="Susanne Krogh Petersen" userId="8db26a46-08de-48dc-8884-acc3a06bdc2b" providerId="ADAL" clId="{D55EE563-CFC3-4A9E-97F9-272DC0F587E2}" dt="2024-04-07T10:08:27.248" v="111" actId="1076"/>
          <ac:spMkLst>
            <pc:docMk/>
            <pc:sldMk cId="1581420616" sldId="268"/>
            <ac:spMk id="21" creationId="{F530EA47-9677-FDDF-3E9B-7FBF9D56365F}"/>
          </ac:spMkLst>
        </pc:spChg>
        <pc:spChg chg="add mod">
          <ac:chgData name="Susanne Krogh Petersen" userId="8db26a46-08de-48dc-8884-acc3a06bdc2b" providerId="ADAL" clId="{D55EE563-CFC3-4A9E-97F9-272DC0F587E2}" dt="2024-04-07T10:08:27.248" v="111" actId="1076"/>
          <ac:spMkLst>
            <pc:docMk/>
            <pc:sldMk cId="1581420616" sldId="268"/>
            <ac:spMk id="22" creationId="{DF2A86A7-D8B2-E545-E23E-2E0C9BA9F5F8}"/>
          </ac:spMkLst>
        </pc:spChg>
        <pc:spChg chg="add mod">
          <ac:chgData name="Susanne Krogh Petersen" userId="8db26a46-08de-48dc-8884-acc3a06bdc2b" providerId="ADAL" clId="{D55EE563-CFC3-4A9E-97F9-272DC0F587E2}" dt="2024-04-07T10:08:27.248" v="111" actId="1076"/>
          <ac:spMkLst>
            <pc:docMk/>
            <pc:sldMk cId="1581420616" sldId="268"/>
            <ac:spMk id="23" creationId="{03476B04-B5F4-0F97-8B5A-6835DFAFC58A}"/>
          </ac:spMkLst>
        </pc:spChg>
        <pc:spChg chg="add mod">
          <ac:chgData name="Susanne Krogh Petersen" userId="8db26a46-08de-48dc-8884-acc3a06bdc2b" providerId="ADAL" clId="{D55EE563-CFC3-4A9E-97F9-272DC0F587E2}" dt="2024-04-07T10:08:27.248" v="111" actId="1076"/>
          <ac:spMkLst>
            <pc:docMk/>
            <pc:sldMk cId="1581420616" sldId="268"/>
            <ac:spMk id="24" creationId="{C75408E8-18A9-B50A-82D2-B5403DD5D954}"/>
          </ac:spMkLst>
        </pc:spChg>
        <pc:spChg chg="add mod">
          <ac:chgData name="Susanne Krogh Petersen" userId="8db26a46-08de-48dc-8884-acc3a06bdc2b" providerId="ADAL" clId="{D55EE563-CFC3-4A9E-97F9-272DC0F587E2}" dt="2024-04-07T10:11:41.816" v="449" actId="1076"/>
          <ac:spMkLst>
            <pc:docMk/>
            <pc:sldMk cId="1581420616" sldId="268"/>
            <ac:spMk id="25" creationId="{E8823D24-9577-4124-2FB0-84BBA5346E00}"/>
          </ac:spMkLst>
        </pc:spChg>
        <pc:spChg chg="add mod">
          <ac:chgData name="Susanne Krogh Petersen" userId="8db26a46-08de-48dc-8884-acc3a06bdc2b" providerId="ADAL" clId="{D55EE563-CFC3-4A9E-97F9-272DC0F587E2}" dt="2024-04-07T10:11:34.491" v="448" actId="1076"/>
          <ac:spMkLst>
            <pc:docMk/>
            <pc:sldMk cId="1581420616" sldId="268"/>
            <ac:spMk id="26" creationId="{68033107-8E0E-B03B-7E2B-8135BBA53528}"/>
          </ac:spMkLst>
        </pc:spChg>
        <pc:spChg chg="add mod">
          <ac:chgData name="Susanne Krogh Petersen" userId="8db26a46-08de-48dc-8884-acc3a06bdc2b" providerId="ADAL" clId="{D55EE563-CFC3-4A9E-97F9-272DC0F587E2}" dt="2024-04-07T10:12:34.898" v="557" actId="20577"/>
          <ac:spMkLst>
            <pc:docMk/>
            <pc:sldMk cId="1581420616" sldId="268"/>
            <ac:spMk id="27" creationId="{F039AB31-1062-8C0A-A5C1-509F6F0D347F}"/>
          </ac:spMkLst>
        </pc:spChg>
        <pc:spChg chg="add mod">
          <ac:chgData name="Susanne Krogh Petersen" userId="8db26a46-08de-48dc-8884-acc3a06bdc2b" providerId="ADAL" clId="{D55EE563-CFC3-4A9E-97F9-272DC0F587E2}" dt="2024-04-07T10:11:27.452" v="446" actId="1037"/>
          <ac:spMkLst>
            <pc:docMk/>
            <pc:sldMk cId="1581420616" sldId="268"/>
            <ac:spMk id="28" creationId="{BD0517D1-2E43-9606-57DC-50061C0ABA77}"/>
          </ac:spMkLst>
        </pc:spChg>
        <pc:spChg chg="add mod">
          <ac:chgData name="Susanne Krogh Petersen" userId="8db26a46-08de-48dc-8884-acc3a06bdc2b" providerId="ADAL" clId="{D55EE563-CFC3-4A9E-97F9-272DC0F587E2}" dt="2024-04-07T10:17:42.635" v="640" actId="20577"/>
          <ac:spMkLst>
            <pc:docMk/>
            <pc:sldMk cId="1581420616" sldId="268"/>
            <ac:spMk id="29" creationId="{8591102D-14B2-517F-8D85-59D287ADCDA6}"/>
          </ac:spMkLst>
        </pc:spChg>
      </pc:sldChg>
      <pc:sldChg chg="add">
        <pc:chgData name="Susanne Krogh Petersen" userId="8db26a46-08de-48dc-8884-acc3a06bdc2b" providerId="ADAL" clId="{D55EE563-CFC3-4A9E-97F9-272DC0F587E2}" dt="2024-04-07T10:08:31.302" v="112" actId="2890"/>
        <pc:sldMkLst>
          <pc:docMk/>
          <pc:sldMk cId="3651176774" sldId="269"/>
        </pc:sldMkLst>
      </pc:sldChg>
    </pc:docChg>
  </pc:docChgLst>
  <pc:docChgLst>
    <pc:chgData name="Susanne Krogh Petersen" userId="8db26a46-08de-48dc-8884-acc3a06bdc2b" providerId="ADAL" clId="{8D634FD8-65D1-4139-98B7-4D56A1C06123}"/>
    <pc:docChg chg="custSel modSld">
      <pc:chgData name="Susanne Krogh Petersen" userId="8db26a46-08de-48dc-8884-acc3a06bdc2b" providerId="ADAL" clId="{8D634FD8-65D1-4139-98B7-4D56A1C06123}" dt="2024-04-22T09:07:33.111" v="0" actId="478"/>
      <pc:docMkLst>
        <pc:docMk/>
      </pc:docMkLst>
      <pc:sldChg chg="delSp mod">
        <pc:chgData name="Susanne Krogh Petersen" userId="8db26a46-08de-48dc-8884-acc3a06bdc2b" providerId="ADAL" clId="{8D634FD8-65D1-4139-98B7-4D56A1C06123}" dt="2024-04-22T09:07:33.111" v="0" actId="478"/>
        <pc:sldMkLst>
          <pc:docMk/>
          <pc:sldMk cId="4029116931" sldId="262"/>
        </pc:sldMkLst>
        <pc:spChg chg="del">
          <ac:chgData name="Susanne Krogh Petersen" userId="8db26a46-08de-48dc-8884-acc3a06bdc2b" providerId="ADAL" clId="{8D634FD8-65D1-4139-98B7-4D56A1C06123}" dt="2024-04-22T09:07:33.111" v="0" actId="478"/>
          <ac:spMkLst>
            <pc:docMk/>
            <pc:sldMk cId="4029116931" sldId="262"/>
            <ac:spMk id="25" creationId="{49F2156E-B555-1687-A00E-47E5EEEEC2DD}"/>
          </ac:spMkLst>
        </pc:spChg>
      </pc:sldChg>
    </pc:docChg>
  </pc:docChgLst>
  <pc:docChgLst>
    <pc:chgData name="Susanne Krogh Petersen" userId="8db26a46-08de-48dc-8884-acc3a06bdc2b" providerId="ADAL" clId="{719F0160-78F6-4C4C-9B54-35051DB04A4F}"/>
    <pc:docChg chg="custSel addSld delSld modSld">
      <pc:chgData name="Susanne Krogh Petersen" userId="8db26a46-08de-48dc-8884-acc3a06bdc2b" providerId="ADAL" clId="{719F0160-78F6-4C4C-9B54-35051DB04A4F}" dt="2024-03-16T13:58:36.443" v="1168" actId="478"/>
      <pc:docMkLst>
        <pc:docMk/>
      </pc:docMkLst>
      <pc:sldChg chg="del">
        <pc:chgData name="Susanne Krogh Petersen" userId="8db26a46-08de-48dc-8884-acc3a06bdc2b" providerId="ADAL" clId="{719F0160-78F6-4C4C-9B54-35051DB04A4F}" dt="2024-03-16T13:40:08.604" v="0" actId="47"/>
        <pc:sldMkLst>
          <pc:docMk/>
          <pc:sldMk cId="3581834685" sldId="256"/>
        </pc:sldMkLst>
      </pc:sldChg>
      <pc:sldChg chg="modSp mod">
        <pc:chgData name="Susanne Krogh Petersen" userId="8db26a46-08de-48dc-8884-acc3a06bdc2b" providerId="ADAL" clId="{719F0160-78F6-4C4C-9B54-35051DB04A4F}" dt="2024-03-16T13:43:43.500" v="31" actId="20577"/>
        <pc:sldMkLst>
          <pc:docMk/>
          <pc:sldMk cId="3772284978" sldId="260"/>
        </pc:sldMkLst>
        <pc:spChg chg="mod">
          <ac:chgData name="Susanne Krogh Petersen" userId="8db26a46-08de-48dc-8884-acc3a06bdc2b" providerId="ADAL" clId="{719F0160-78F6-4C4C-9B54-35051DB04A4F}" dt="2024-03-16T13:43:43.500" v="31" actId="20577"/>
          <ac:spMkLst>
            <pc:docMk/>
            <pc:sldMk cId="3772284978" sldId="260"/>
            <ac:spMk id="21" creationId="{EE7D0EFA-6B05-4A5D-C421-78CCBB5E7139}"/>
          </ac:spMkLst>
        </pc:spChg>
      </pc:sldChg>
      <pc:sldChg chg="addSp delSp modSp mod">
        <pc:chgData name="Susanne Krogh Petersen" userId="8db26a46-08de-48dc-8884-acc3a06bdc2b" providerId="ADAL" clId="{719F0160-78F6-4C4C-9B54-35051DB04A4F}" dt="2024-03-16T13:52:23.145" v="590" actId="20577"/>
        <pc:sldMkLst>
          <pc:docMk/>
          <pc:sldMk cId="4029116931" sldId="262"/>
        </pc:sldMkLst>
        <pc:spChg chg="add mod">
          <ac:chgData name="Susanne Krogh Petersen" userId="8db26a46-08de-48dc-8884-acc3a06bdc2b" providerId="ADAL" clId="{719F0160-78F6-4C4C-9B54-35051DB04A4F}" dt="2024-03-16T13:49:55.432" v="484"/>
          <ac:spMkLst>
            <pc:docMk/>
            <pc:sldMk cId="4029116931" sldId="262"/>
            <ac:spMk id="5" creationId="{ADA0AB01-E3C1-7DEA-EC9D-9CD479D949B1}"/>
          </ac:spMkLst>
        </pc:spChg>
        <pc:spChg chg="mod">
          <ac:chgData name="Susanne Krogh Petersen" userId="8db26a46-08de-48dc-8884-acc3a06bdc2b" providerId="ADAL" clId="{719F0160-78F6-4C4C-9B54-35051DB04A4F}" dt="2024-03-16T13:46:08.531" v="202" actId="20577"/>
          <ac:spMkLst>
            <pc:docMk/>
            <pc:sldMk cId="4029116931" sldId="262"/>
            <ac:spMk id="19" creationId="{B9A1FF5B-3726-E2FB-D4B6-18E0D8CD0369}"/>
          </ac:spMkLst>
        </pc:spChg>
        <pc:spChg chg="mod">
          <ac:chgData name="Susanne Krogh Petersen" userId="8db26a46-08de-48dc-8884-acc3a06bdc2b" providerId="ADAL" clId="{719F0160-78F6-4C4C-9B54-35051DB04A4F}" dt="2024-03-16T13:45:20.315" v="164" actId="6549"/>
          <ac:spMkLst>
            <pc:docMk/>
            <pc:sldMk cId="4029116931" sldId="262"/>
            <ac:spMk id="20" creationId="{1A3A6740-6383-727A-8DFE-D5B8503689A9}"/>
          </ac:spMkLst>
        </pc:spChg>
        <pc:spChg chg="mod">
          <ac:chgData name="Susanne Krogh Petersen" userId="8db26a46-08de-48dc-8884-acc3a06bdc2b" providerId="ADAL" clId="{719F0160-78F6-4C4C-9B54-35051DB04A4F}" dt="2024-03-16T13:46:34.601" v="233" actId="20577"/>
          <ac:spMkLst>
            <pc:docMk/>
            <pc:sldMk cId="4029116931" sldId="262"/>
            <ac:spMk id="21" creationId="{A15CDB9C-4571-0E95-99F3-2FBB74B27C69}"/>
          </ac:spMkLst>
        </pc:spChg>
        <pc:spChg chg="mod">
          <ac:chgData name="Susanne Krogh Petersen" userId="8db26a46-08de-48dc-8884-acc3a06bdc2b" providerId="ADAL" clId="{719F0160-78F6-4C4C-9B54-35051DB04A4F}" dt="2024-03-16T13:47:10.005" v="294" actId="20577"/>
          <ac:spMkLst>
            <pc:docMk/>
            <pc:sldMk cId="4029116931" sldId="262"/>
            <ac:spMk id="22" creationId="{539F26E4-0CB8-9A6E-39D6-3E5094F1CA95}"/>
          </ac:spMkLst>
        </pc:spChg>
        <pc:spChg chg="mod">
          <ac:chgData name="Susanne Krogh Petersen" userId="8db26a46-08de-48dc-8884-acc3a06bdc2b" providerId="ADAL" clId="{719F0160-78F6-4C4C-9B54-35051DB04A4F}" dt="2024-03-16T13:47:36.523" v="384" actId="20577"/>
          <ac:spMkLst>
            <pc:docMk/>
            <pc:sldMk cId="4029116931" sldId="262"/>
            <ac:spMk id="23" creationId="{3541F5C7-D6A5-05D2-811C-0A35D0B44261}"/>
          </ac:spMkLst>
        </pc:spChg>
        <pc:spChg chg="mod">
          <ac:chgData name="Susanne Krogh Petersen" userId="8db26a46-08de-48dc-8884-acc3a06bdc2b" providerId="ADAL" clId="{719F0160-78F6-4C4C-9B54-35051DB04A4F}" dt="2024-03-16T13:48:21.971" v="440" actId="20577"/>
          <ac:spMkLst>
            <pc:docMk/>
            <pc:sldMk cId="4029116931" sldId="262"/>
            <ac:spMk id="24" creationId="{BE1682F5-3098-FB20-895C-36DA6FD2A12A}"/>
          </ac:spMkLst>
        </pc:spChg>
        <pc:spChg chg="mod">
          <ac:chgData name="Susanne Krogh Petersen" userId="8db26a46-08de-48dc-8884-acc3a06bdc2b" providerId="ADAL" clId="{719F0160-78F6-4C4C-9B54-35051DB04A4F}" dt="2024-03-16T13:52:23.145" v="590" actId="20577"/>
          <ac:spMkLst>
            <pc:docMk/>
            <pc:sldMk cId="4029116931" sldId="262"/>
            <ac:spMk id="25" creationId="{49F2156E-B555-1687-A00E-47E5EEEEC2DD}"/>
          </ac:spMkLst>
        </pc:spChg>
        <pc:spChg chg="del mod">
          <ac:chgData name="Susanne Krogh Petersen" userId="8db26a46-08de-48dc-8884-acc3a06bdc2b" providerId="ADAL" clId="{719F0160-78F6-4C4C-9B54-35051DB04A4F}" dt="2024-03-16T13:49:52.033" v="483" actId="478"/>
          <ac:spMkLst>
            <pc:docMk/>
            <pc:sldMk cId="4029116931" sldId="262"/>
            <ac:spMk id="26" creationId="{13EFE11E-EE40-E873-56FD-3AF01573A5C4}"/>
          </ac:spMkLst>
        </pc:spChg>
      </pc:sldChg>
      <pc:sldChg chg="delSp modSp mod">
        <pc:chgData name="Susanne Krogh Petersen" userId="8db26a46-08de-48dc-8884-acc3a06bdc2b" providerId="ADAL" clId="{719F0160-78F6-4C4C-9B54-35051DB04A4F}" dt="2024-03-16T13:58:36.443" v="1168" actId="478"/>
        <pc:sldMkLst>
          <pc:docMk/>
          <pc:sldMk cId="3097711989" sldId="264"/>
        </pc:sldMkLst>
        <pc:spChg chg="mod">
          <ac:chgData name="Susanne Krogh Petersen" userId="8db26a46-08de-48dc-8884-acc3a06bdc2b" providerId="ADAL" clId="{719F0160-78F6-4C4C-9B54-35051DB04A4F}" dt="2024-03-16T13:56:53.023" v="952" actId="20577"/>
          <ac:spMkLst>
            <pc:docMk/>
            <pc:sldMk cId="3097711989" sldId="264"/>
            <ac:spMk id="2" creationId="{5C10E20E-DB47-85FE-DD04-50EE93ADA2AC}"/>
          </ac:spMkLst>
        </pc:spChg>
        <pc:spChg chg="mod">
          <ac:chgData name="Susanne Krogh Petersen" userId="8db26a46-08de-48dc-8884-acc3a06bdc2b" providerId="ADAL" clId="{719F0160-78F6-4C4C-9B54-35051DB04A4F}" dt="2024-03-16T13:57:26.311" v="1043" actId="20577"/>
          <ac:spMkLst>
            <pc:docMk/>
            <pc:sldMk cId="3097711989" sldId="264"/>
            <ac:spMk id="3" creationId="{FD177240-2AEB-EC7C-A95E-9769A8104230}"/>
          </ac:spMkLst>
        </pc:spChg>
        <pc:spChg chg="mod">
          <ac:chgData name="Susanne Krogh Petersen" userId="8db26a46-08de-48dc-8884-acc3a06bdc2b" providerId="ADAL" clId="{719F0160-78F6-4C4C-9B54-35051DB04A4F}" dt="2024-03-16T13:57:41.965" v="1091" actId="20577"/>
          <ac:spMkLst>
            <pc:docMk/>
            <pc:sldMk cId="3097711989" sldId="264"/>
            <ac:spMk id="5" creationId="{CAD5C13F-A904-51AB-9B1B-4015F1D9EEA3}"/>
          </ac:spMkLst>
        </pc:spChg>
        <pc:spChg chg="mod">
          <ac:chgData name="Susanne Krogh Petersen" userId="8db26a46-08de-48dc-8884-acc3a06bdc2b" providerId="ADAL" clId="{719F0160-78F6-4C4C-9B54-35051DB04A4F}" dt="2024-03-16T13:58:16.925" v="1164" actId="20577"/>
          <ac:spMkLst>
            <pc:docMk/>
            <pc:sldMk cId="3097711989" sldId="264"/>
            <ac:spMk id="13" creationId="{68ED4F41-D9F3-5A49-90AB-926443EB331B}"/>
          </ac:spMkLst>
        </pc:spChg>
        <pc:spChg chg="del">
          <ac:chgData name="Susanne Krogh Petersen" userId="8db26a46-08de-48dc-8884-acc3a06bdc2b" providerId="ADAL" clId="{719F0160-78F6-4C4C-9B54-35051DB04A4F}" dt="2024-03-16T13:58:27.474" v="1165" actId="478"/>
          <ac:spMkLst>
            <pc:docMk/>
            <pc:sldMk cId="3097711989" sldId="264"/>
            <ac:spMk id="14" creationId="{9341BFC9-9568-3077-BF7C-7773AF7A322B}"/>
          </ac:spMkLst>
        </pc:spChg>
        <pc:spChg chg="del">
          <ac:chgData name="Susanne Krogh Petersen" userId="8db26a46-08de-48dc-8884-acc3a06bdc2b" providerId="ADAL" clId="{719F0160-78F6-4C4C-9B54-35051DB04A4F}" dt="2024-03-16T13:58:30.795" v="1166" actId="478"/>
          <ac:spMkLst>
            <pc:docMk/>
            <pc:sldMk cId="3097711989" sldId="264"/>
            <ac:spMk id="15" creationId="{A40FFB0D-5EE8-B626-1AD9-54EC3E913C39}"/>
          </ac:spMkLst>
        </pc:spChg>
        <pc:spChg chg="del">
          <ac:chgData name="Susanne Krogh Petersen" userId="8db26a46-08de-48dc-8884-acc3a06bdc2b" providerId="ADAL" clId="{719F0160-78F6-4C4C-9B54-35051DB04A4F}" dt="2024-03-16T13:58:33.746" v="1167" actId="478"/>
          <ac:spMkLst>
            <pc:docMk/>
            <pc:sldMk cId="3097711989" sldId="264"/>
            <ac:spMk id="16" creationId="{795EB0A4-1E5E-06C6-F53E-BB53507BFB82}"/>
          </ac:spMkLst>
        </pc:spChg>
        <pc:spChg chg="del">
          <ac:chgData name="Susanne Krogh Petersen" userId="8db26a46-08de-48dc-8884-acc3a06bdc2b" providerId="ADAL" clId="{719F0160-78F6-4C4C-9B54-35051DB04A4F}" dt="2024-03-16T13:58:36.443" v="1168" actId="478"/>
          <ac:spMkLst>
            <pc:docMk/>
            <pc:sldMk cId="3097711989" sldId="264"/>
            <ac:spMk id="17" creationId="{56A9DCD4-3C47-CBE9-3228-733EFED00801}"/>
          </ac:spMkLst>
        </pc:spChg>
      </pc:sldChg>
      <pc:sldChg chg="modSp mod">
        <pc:chgData name="Susanne Krogh Petersen" userId="8db26a46-08de-48dc-8884-acc3a06bdc2b" providerId="ADAL" clId="{719F0160-78F6-4C4C-9B54-35051DB04A4F}" dt="2024-03-16T13:56:14.804" v="888" actId="20577"/>
        <pc:sldMkLst>
          <pc:docMk/>
          <pc:sldMk cId="528191082" sldId="265"/>
        </pc:sldMkLst>
        <pc:spChg chg="mod">
          <ac:chgData name="Susanne Krogh Petersen" userId="8db26a46-08de-48dc-8884-acc3a06bdc2b" providerId="ADAL" clId="{719F0160-78F6-4C4C-9B54-35051DB04A4F}" dt="2024-03-16T13:51:50.152" v="574" actId="20577"/>
          <ac:spMkLst>
            <pc:docMk/>
            <pc:sldMk cId="528191082" sldId="265"/>
            <ac:spMk id="5" creationId="{32AB5D4F-16A8-2D95-0FD2-D09CF1BCBE6C}"/>
          </ac:spMkLst>
        </pc:spChg>
        <pc:spChg chg="mod">
          <ac:chgData name="Susanne Krogh Petersen" userId="8db26a46-08de-48dc-8884-acc3a06bdc2b" providerId="ADAL" clId="{719F0160-78F6-4C4C-9B54-35051DB04A4F}" dt="2024-03-16T13:53:15.132" v="628" actId="20577"/>
          <ac:spMkLst>
            <pc:docMk/>
            <pc:sldMk cId="528191082" sldId="265"/>
            <ac:spMk id="19" creationId="{1E6A7DD1-E083-8194-6AEA-AB8A46EC7AF6}"/>
          </ac:spMkLst>
        </pc:spChg>
        <pc:spChg chg="mod">
          <ac:chgData name="Susanne Krogh Petersen" userId="8db26a46-08de-48dc-8884-acc3a06bdc2b" providerId="ADAL" clId="{719F0160-78F6-4C4C-9B54-35051DB04A4F}" dt="2024-03-16T13:54:13.408" v="686" actId="20577"/>
          <ac:spMkLst>
            <pc:docMk/>
            <pc:sldMk cId="528191082" sldId="265"/>
            <ac:spMk id="20" creationId="{D4F8CF32-383A-0442-1737-3FBDE7AC96F4}"/>
          </ac:spMkLst>
        </pc:spChg>
        <pc:spChg chg="mod">
          <ac:chgData name="Susanne Krogh Petersen" userId="8db26a46-08de-48dc-8884-acc3a06bdc2b" providerId="ADAL" clId="{719F0160-78F6-4C4C-9B54-35051DB04A4F}" dt="2024-03-16T13:55:16.791" v="753" actId="20577"/>
          <ac:spMkLst>
            <pc:docMk/>
            <pc:sldMk cId="528191082" sldId="265"/>
            <ac:spMk id="21" creationId="{317F8E62-58EC-8E45-CED8-1A76B8F9945C}"/>
          </ac:spMkLst>
        </pc:spChg>
        <pc:spChg chg="mod">
          <ac:chgData name="Susanne Krogh Petersen" userId="8db26a46-08de-48dc-8884-acc3a06bdc2b" providerId="ADAL" clId="{719F0160-78F6-4C4C-9B54-35051DB04A4F}" dt="2024-03-16T13:55:31.552" v="806" actId="20577"/>
          <ac:spMkLst>
            <pc:docMk/>
            <pc:sldMk cId="528191082" sldId="265"/>
            <ac:spMk id="22" creationId="{2440EC1E-C1EC-6572-515B-DAF6299EA427}"/>
          </ac:spMkLst>
        </pc:spChg>
        <pc:spChg chg="mod">
          <ac:chgData name="Susanne Krogh Petersen" userId="8db26a46-08de-48dc-8884-acc3a06bdc2b" providerId="ADAL" clId="{719F0160-78F6-4C4C-9B54-35051DB04A4F}" dt="2024-03-16T13:56:14.804" v="888" actId="20577"/>
          <ac:spMkLst>
            <pc:docMk/>
            <pc:sldMk cId="528191082" sldId="265"/>
            <ac:spMk id="23" creationId="{3DCEF576-A899-732D-4A59-8A0FE3673AA5}"/>
          </ac:spMkLst>
        </pc:spChg>
      </pc:sldChg>
      <pc:sldChg chg="add del">
        <pc:chgData name="Susanne Krogh Petersen" userId="8db26a46-08de-48dc-8884-acc3a06bdc2b" providerId="ADAL" clId="{719F0160-78F6-4C4C-9B54-35051DB04A4F}" dt="2024-03-16T13:56:29.698" v="890" actId="47"/>
        <pc:sldMkLst>
          <pc:docMk/>
          <pc:sldMk cId="1438668406" sldId="268"/>
        </pc:sldMkLst>
      </pc:sldChg>
    </pc:docChg>
  </pc:docChgLst>
  <pc:docChgLst>
    <pc:chgData name="Christine Qvistorff" userId="b2ca24a9-d7e8-4481-8a95-fbf97eb9ebcd" providerId="ADAL" clId="{3A355595-7E0F-DC4E-B046-A877DFBD0F59}"/>
    <pc:docChg chg="custSel modSld">
      <pc:chgData name="Christine Qvistorff" userId="b2ca24a9-d7e8-4481-8a95-fbf97eb9ebcd" providerId="ADAL" clId="{3A355595-7E0F-DC4E-B046-A877DFBD0F59}" dt="2024-03-16T15:03:24.832" v="5" actId="478"/>
      <pc:docMkLst>
        <pc:docMk/>
      </pc:docMkLst>
      <pc:sldChg chg="addSp delSp modSp mod">
        <pc:chgData name="Christine Qvistorff" userId="b2ca24a9-d7e8-4481-8a95-fbf97eb9ebcd" providerId="ADAL" clId="{3A355595-7E0F-DC4E-B046-A877DFBD0F59}" dt="2024-03-16T15:03:24.832" v="5" actId="478"/>
        <pc:sldMkLst>
          <pc:docMk/>
          <pc:sldMk cId="3772284978" sldId="260"/>
        </pc:sldMkLst>
        <pc:spChg chg="add del mod">
          <ac:chgData name="Christine Qvistorff" userId="b2ca24a9-d7e8-4481-8a95-fbf97eb9ebcd" providerId="ADAL" clId="{3A355595-7E0F-DC4E-B046-A877DFBD0F59}" dt="2024-03-16T15:03:24.832" v="5" actId="478"/>
          <ac:spMkLst>
            <pc:docMk/>
            <pc:sldMk cId="3772284978" sldId="260"/>
            <ac:spMk id="18" creationId="{ECCF89F6-AF96-25AC-2818-7937E362FDF6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D7DEB3-F384-405B-9D3C-AFA492214969}" type="datetimeFigureOut">
              <a:rPr lang="da-DK" smtClean="0"/>
              <a:t>22-04-2024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2582CC-E273-4E25-8F14-7DFC22CCA80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16771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2582CC-E273-4E25-8F14-7DFC22CCA802}" type="slidenum">
              <a:rPr lang="da-DK" smtClean="0"/>
              <a:t>4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278286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AAA9CC5-4214-E6CB-6AE3-6E0897A49C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B9C14B80-56EA-83DC-3F09-106B0805EB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B5AE231A-0EF4-92F3-70AA-60E88C1B20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AE757-A0DF-B049-8D0D-C73005A2AE3D}" type="datetimeFigureOut">
              <a:rPr lang="da-DK" smtClean="0"/>
              <a:t>22-04-2024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DCCE8C7-8B96-31DB-79A3-341711D5A5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A73E748D-104C-B9F1-848C-3248206274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48256-B2F1-874C-B4CC-9B0BA4A56E4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092741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84339F9-6240-BC00-AD67-5F15D33D5C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1DADA658-41F2-88CF-E15D-266F96179F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C66C0A8-C335-2748-996A-AC49C4DC54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AE757-A0DF-B049-8D0D-C73005A2AE3D}" type="datetimeFigureOut">
              <a:rPr lang="da-DK" smtClean="0"/>
              <a:t>22-04-2024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6F1890F-82B4-9DBE-0E25-5BC432E52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C7DA34E-C7F5-0CB7-406B-39305F62DE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48256-B2F1-874C-B4CC-9B0BA4A56E4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46432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6CF2E4B9-9E19-50B9-F89C-AF11CDE1EE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76DEA9F7-5E56-6660-50D4-B438246B38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25E65FF-6C45-A8E1-7306-3EABC6AD40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AE757-A0DF-B049-8D0D-C73005A2AE3D}" type="datetimeFigureOut">
              <a:rPr lang="da-DK" smtClean="0"/>
              <a:t>22-04-2024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C5006BFF-CE98-9DA4-E560-2FAB6EDCEE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9F4B5C3-6632-3E17-210E-FED485CD07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48256-B2F1-874C-B4CC-9B0BA4A56E4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381650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6568D92-E25C-CF69-7B02-16E784F898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0130D22-F1A6-FD64-E2C1-3F952E3D65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BEC3DBD5-19FC-EBEF-FEB4-4036FEDBD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AE757-A0DF-B049-8D0D-C73005A2AE3D}" type="datetimeFigureOut">
              <a:rPr lang="da-DK" smtClean="0"/>
              <a:t>22-04-2024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9B7E749-7548-5AF6-1841-4E11339ACE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EDDA2A2-E052-C955-518F-7CD87D3C9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48256-B2F1-874C-B4CC-9B0BA4A56E4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17524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F1795F6-331B-6523-F498-21B2F38105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F803817E-5CAE-AE9F-125C-6EF94DCC03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A515816-E1C9-516B-C1CA-4DBB3E0EE1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AE757-A0DF-B049-8D0D-C73005A2AE3D}" type="datetimeFigureOut">
              <a:rPr lang="da-DK" smtClean="0"/>
              <a:t>22-04-2024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412EB360-DAD2-6748-BCC6-498E3CF4DA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7942B890-3042-8D22-2656-18E7BF29F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48256-B2F1-874C-B4CC-9B0BA4A56E4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79752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210D95B-BFA8-D2F2-5E2F-95574BCF4B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563BFED-EC8E-9210-FC9C-3B451ADB66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F7E9E49F-FDDB-53F7-C421-6A3305A95E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5236746D-401E-FD2E-2DBE-66BDAD4CDB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AE757-A0DF-B049-8D0D-C73005A2AE3D}" type="datetimeFigureOut">
              <a:rPr lang="da-DK" smtClean="0"/>
              <a:t>22-04-2024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5884EF7A-8577-14FF-0C7D-97FEC40F8C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87BCA029-203F-8A8C-0129-0013BE1640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48256-B2F1-874C-B4CC-9B0BA4A56E4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234039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9E0EEB4-B72C-6D8F-4C03-C25935600F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FDDC7C93-5924-AED2-B6C7-FC1E05BA64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3ADA52B3-68A1-D1D4-1BF4-EF0977B291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6C3BB20E-8CE6-2294-DFD7-FE9C6074BA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ED78364F-6A4E-8F90-4A59-BD9F569DC4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F84EF656-C192-7369-80A3-9ADB573E23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AE757-A0DF-B049-8D0D-C73005A2AE3D}" type="datetimeFigureOut">
              <a:rPr lang="da-DK" smtClean="0"/>
              <a:t>22-04-2024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1970927A-AE90-BDDF-BBD6-5D40A47F72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E4ECA1F1-12FA-61E8-1C4E-D1F05314D5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48256-B2F1-874C-B4CC-9B0BA4A56E4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677514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52B1A4F-1BAA-830B-793F-890DB92E95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822FED05-F210-3F20-0FD2-BBCB71C211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AE757-A0DF-B049-8D0D-C73005A2AE3D}" type="datetimeFigureOut">
              <a:rPr lang="da-DK" smtClean="0"/>
              <a:t>22-04-2024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64163882-AEEE-FC03-C8AC-8C24EB85B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E384BDC1-0FC5-78B9-128F-21A9FF9B7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48256-B2F1-874C-B4CC-9B0BA4A56E4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0530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489A63D4-8D84-805D-CB16-373D4545D1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AE757-A0DF-B049-8D0D-C73005A2AE3D}" type="datetimeFigureOut">
              <a:rPr lang="da-DK" smtClean="0"/>
              <a:t>22-04-2024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2C6BB1B7-74AB-C15C-6968-EE3351E060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BB940E1B-3CC8-CB8E-893C-C559650FD5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48256-B2F1-874C-B4CC-9B0BA4A56E4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641715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BFB3C7C-51E2-CDC8-CFA7-2FFA94B6C6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9749458-23DA-70CC-3C4E-4D3FE7965B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421B90C4-0E02-48DC-9F59-C68B25E52E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06E33948-DDB0-D51F-047B-426735E71E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AE757-A0DF-B049-8D0D-C73005A2AE3D}" type="datetimeFigureOut">
              <a:rPr lang="da-DK" smtClean="0"/>
              <a:t>22-04-2024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FA003743-5DB2-34C5-2408-6EBACF7FFA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13A0D1E6-4364-0667-0E62-E51572AEF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48256-B2F1-874C-B4CC-9B0BA4A56E4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96746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941C8EC-3063-118A-B894-517784C3CD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30229E8F-ECC0-2E14-4B10-FA58C3A056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CEBFFED0-4CE4-6E8E-F5B4-24634BAA3E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150B5AA3-89F6-A81A-298B-377F44423E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AE757-A0DF-B049-8D0D-C73005A2AE3D}" type="datetimeFigureOut">
              <a:rPr lang="da-DK" smtClean="0"/>
              <a:t>22-04-2024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EB205811-231A-EDC6-E1E7-9AF73C86E1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3E63468A-3010-A192-DB5A-EA9297B206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48256-B2F1-874C-B4CC-9B0BA4A56E4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69570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EC17A7F5-925E-9CCF-5E29-6B9213BBA0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E3CCB9FF-EF83-A0AA-34F6-E154475EB0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215008D-0D06-0FE3-6EA9-469FF9B352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11AE757-A0DF-B049-8D0D-C73005A2AE3D}" type="datetimeFigureOut">
              <a:rPr lang="da-DK" smtClean="0"/>
              <a:t>22-04-2024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1CEFDC1-0E10-4D2F-1F9E-90F7AC00BC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4FC39C1-CD45-9AD4-6B02-F406118FE5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C048256-B2F1-874C-B4CC-9B0BA4A56E4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14489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7E7868C7-47A6-6EC8-363E-EA1F00F62075}"/>
              </a:ext>
            </a:extLst>
          </p:cNvPr>
          <p:cNvSpPr>
            <a:spLocks noChangeAspect="1"/>
          </p:cNvSpPr>
          <p:nvPr/>
        </p:nvSpPr>
        <p:spPr>
          <a:xfrm>
            <a:off x="739035" y="657627"/>
            <a:ext cx="2700000" cy="277137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80000" rtlCol="0" anchor="b"/>
          <a:lstStyle/>
          <a:p>
            <a:pPr algn="ctr"/>
            <a:endParaRPr lang="da-DK" sz="2000">
              <a:solidFill>
                <a:schemeClr val="tx1"/>
              </a:solidFill>
            </a:endParaRPr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5702393E-E40C-1471-CE45-359723EB88C3}"/>
              </a:ext>
            </a:extLst>
          </p:cNvPr>
          <p:cNvSpPr>
            <a:spLocks noChangeAspect="1"/>
          </p:cNvSpPr>
          <p:nvPr/>
        </p:nvSpPr>
        <p:spPr>
          <a:xfrm>
            <a:off x="3439035" y="657627"/>
            <a:ext cx="2700000" cy="277137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80000" rtlCol="0" anchor="b"/>
          <a:lstStyle/>
          <a:p>
            <a:pPr algn="ctr"/>
            <a:endParaRPr lang="da-DK" sz="2000">
              <a:solidFill>
                <a:schemeClr val="tx1"/>
              </a:solidFill>
            </a:endParaRPr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465BC9C2-2FD2-486C-0675-B47AC7687BD9}"/>
              </a:ext>
            </a:extLst>
          </p:cNvPr>
          <p:cNvSpPr>
            <a:spLocks noChangeAspect="1"/>
          </p:cNvSpPr>
          <p:nvPr/>
        </p:nvSpPr>
        <p:spPr>
          <a:xfrm>
            <a:off x="6139035" y="657627"/>
            <a:ext cx="2700000" cy="277137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80000" rtlCol="0" anchor="b"/>
          <a:lstStyle/>
          <a:p>
            <a:pPr algn="ctr"/>
            <a:endParaRPr lang="da-DK" sz="2000">
              <a:solidFill>
                <a:schemeClr val="tx1"/>
              </a:solidFill>
            </a:endParaRP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7371C42D-A633-C936-2104-AAB7F73E19A0}"/>
              </a:ext>
            </a:extLst>
          </p:cNvPr>
          <p:cNvSpPr>
            <a:spLocks noChangeAspect="1"/>
          </p:cNvSpPr>
          <p:nvPr/>
        </p:nvSpPr>
        <p:spPr>
          <a:xfrm>
            <a:off x="8839035" y="657627"/>
            <a:ext cx="2700000" cy="277137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80000" rtlCol="0" anchor="b"/>
          <a:lstStyle/>
          <a:p>
            <a:pPr algn="ctr"/>
            <a:endParaRPr lang="da-DK" sz="2000">
              <a:solidFill>
                <a:schemeClr val="tx1"/>
              </a:solidFill>
            </a:endParaRP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9203B961-D3D3-7C29-8A08-C0207A7B4F71}"/>
              </a:ext>
            </a:extLst>
          </p:cNvPr>
          <p:cNvSpPr>
            <a:spLocks noChangeAspect="1"/>
          </p:cNvSpPr>
          <p:nvPr/>
        </p:nvSpPr>
        <p:spPr>
          <a:xfrm>
            <a:off x="739035" y="3428999"/>
            <a:ext cx="2700000" cy="277137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80000" rtlCol="0" anchor="b"/>
          <a:lstStyle/>
          <a:p>
            <a:pPr algn="ctr"/>
            <a:endParaRPr lang="da-DK" sz="2000">
              <a:solidFill>
                <a:schemeClr val="tx1"/>
              </a:solidFill>
            </a:endParaRP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8A5C978D-5810-E321-E423-2B42F79EFBCF}"/>
              </a:ext>
            </a:extLst>
          </p:cNvPr>
          <p:cNvSpPr>
            <a:spLocks noChangeAspect="1"/>
          </p:cNvSpPr>
          <p:nvPr/>
        </p:nvSpPr>
        <p:spPr>
          <a:xfrm>
            <a:off x="3439035" y="3428999"/>
            <a:ext cx="2700000" cy="277137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80000" rtlCol="0" anchor="b"/>
          <a:lstStyle/>
          <a:p>
            <a:pPr algn="ctr"/>
            <a:endParaRPr lang="da-DK" sz="2000">
              <a:solidFill>
                <a:schemeClr val="tx1"/>
              </a:solidFill>
            </a:endParaRPr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975BD436-2EA5-7132-CE17-B642102DA335}"/>
              </a:ext>
            </a:extLst>
          </p:cNvPr>
          <p:cNvSpPr>
            <a:spLocks noChangeAspect="1"/>
          </p:cNvSpPr>
          <p:nvPr/>
        </p:nvSpPr>
        <p:spPr>
          <a:xfrm>
            <a:off x="6139035" y="3428999"/>
            <a:ext cx="2700000" cy="277137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80000" rtlCol="0" anchor="b"/>
          <a:lstStyle/>
          <a:p>
            <a:pPr algn="ctr"/>
            <a:endParaRPr lang="da-DK" sz="2000">
              <a:solidFill>
                <a:schemeClr val="tx1"/>
              </a:solidFill>
            </a:endParaRPr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E85D8981-C02D-4832-91E1-8B16C154EBD6}"/>
              </a:ext>
            </a:extLst>
          </p:cNvPr>
          <p:cNvSpPr>
            <a:spLocks noChangeAspect="1"/>
          </p:cNvSpPr>
          <p:nvPr/>
        </p:nvSpPr>
        <p:spPr>
          <a:xfrm>
            <a:off x="8839035" y="3428999"/>
            <a:ext cx="2700000" cy="277137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80000" rtlCol="0" anchor="b"/>
          <a:lstStyle/>
          <a:p>
            <a:pPr algn="ctr"/>
            <a:endParaRPr lang="da-DK" sz="2000">
              <a:solidFill>
                <a:schemeClr val="tx1"/>
              </a:solidFill>
            </a:endParaRPr>
          </a:p>
        </p:txBody>
      </p:sp>
      <p:sp>
        <p:nvSpPr>
          <p:cNvPr id="19" name="Tekstfelt 18">
            <a:extLst>
              <a:ext uri="{FF2B5EF4-FFF2-40B4-BE49-F238E27FC236}">
                <a16:creationId xmlns:a16="http://schemas.microsoft.com/office/drawing/2014/main" id="{072BAF18-8947-7A8F-141B-005A07D5BE5C}"/>
              </a:ext>
            </a:extLst>
          </p:cNvPr>
          <p:cNvSpPr txBox="1"/>
          <p:nvPr/>
        </p:nvSpPr>
        <p:spPr>
          <a:xfrm>
            <a:off x="1015253" y="1785328"/>
            <a:ext cx="2070847" cy="15081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a-DK" sz="2000" b="1">
                <a:solidFill>
                  <a:schemeClr val="tx1"/>
                </a:solidFill>
              </a:rPr>
              <a:t>CO2 udledning</a:t>
            </a:r>
          </a:p>
          <a:p>
            <a:pPr algn="ctr"/>
            <a:r>
              <a:rPr lang="da-DK"/>
              <a:t>(fx gennem produktion, brug, logistik)</a:t>
            </a:r>
            <a:endParaRPr lang="da-DK" sz="1800">
              <a:solidFill>
                <a:schemeClr val="tx1"/>
              </a:solidFill>
            </a:endParaRPr>
          </a:p>
          <a:p>
            <a:pPr algn="ctr"/>
            <a:endParaRPr lang="da-DK" sz="1800">
              <a:solidFill>
                <a:schemeClr val="tx1"/>
              </a:solidFill>
            </a:endParaRPr>
          </a:p>
        </p:txBody>
      </p:sp>
      <p:sp>
        <p:nvSpPr>
          <p:cNvPr id="20" name="Tekstfelt 19">
            <a:extLst>
              <a:ext uri="{FF2B5EF4-FFF2-40B4-BE49-F238E27FC236}">
                <a16:creationId xmlns:a16="http://schemas.microsoft.com/office/drawing/2014/main" id="{4A18827A-71C4-BFB5-1A34-494BEFCC5122}"/>
              </a:ext>
            </a:extLst>
          </p:cNvPr>
          <p:cNvSpPr txBox="1"/>
          <p:nvPr/>
        </p:nvSpPr>
        <p:spPr>
          <a:xfrm>
            <a:off x="3776282" y="1785327"/>
            <a:ext cx="2070847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a-DK" sz="2000" b="1">
                <a:solidFill>
                  <a:schemeClr val="tx1"/>
                </a:solidFill>
              </a:rPr>
              <a:t>Forurening af luft, vand, jord</a:t>
            </a:r>
          </a:p>
          <a:p>
            <a:pPr algn="ctr"/>
            <a:r>
              <a:rPr lang="da-DK"/>
              <a:t>(fx gennem produktion, brug, logistik)</a:t>
            </a:r>
            <a:endParaRPr lang="da-DK" sz="1800">
              <a:solidFill>
                <a:schemeClr val="tx1"/>
              </a:solidFill>
            </a:endParaRPr>
          </a:p>
        </p:txBody>
      </p:sp>
      <p:sp>
        <p:nvSpPr>
          <p:cNvPr id="21" name="Tekstfelt 20">
            <a:extLst>
              <a:ext uri="{FF2B5EF4-FFF2-40B4-BE49-F238E27FC236}">
                <a16:creationId xmlns:a16="http://schemas.microsoft.com/office/drawing/2014/main" id="{EE7D0EFA-6B05-4A5D-C421-78CCBB5E7139}"/>
              </a:ext>
            </a:extLst>
          </p:cNvPr>
          <p:cNvSpPr txBox="1"/>
          <p:nvPr/>
        </p:nvSpPr>
        <p:spPr>
          <a:xfrm>
            <a:off x="6537311" y="1785326"/>
            <a:ext cx="2070847" cy="15081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a-DK" sz="2000" b="1">
                <a:solidFill>
                  <a:schemeClr val="tx1"/>
                </a:solidFill>
              </a:rPr>
              <a:t>Vandforbrug</a:t>
            </a:r>
          </a:p>
          <a:p>
            <a:pPr algn="ctr"/>
            <a:r>
              <a:rPr lang="da-DK"/>
              <a:t>(fx i områder med vandmangel, eller bare højt vandforbrug)</a:t>
            </a:r>
            <a:endParaRPr lang="da-DK" sz="1800">
              <a:solidFill>
                <a:schemeClr val="tx1"/>
              </a:solidFill>
            </a:endParaRPr>
          </a:p>
        </p:txBody>
      </p:sp>
      <p:sp>
        <p:nvSpPr>
          <p:cNvPr id="22" name="Tekstfelt 21">
            <a:extLst>
              <a:ext uri="{FF2B5EF4-FFF2-40B4-BE49-F238E27FC236}">
                <a16:creationId xmlns:a16="http://schemas.microsoft.com/office/drawing/2014/main" id="{76C1C1EA-E5D4-FC6C-A403-BAD64FE84674}"/>
              </a:ext>
            </a:extLst>
          </p:cNvPr>
          <p:cNvSpPr txBox="1"/>
          <p:nvPr/>
        </p:nvSpPr>
        <p:spPr>
          <a:xfrm>
            <a:off x="9069912" y="1785325"/>
            <a:ext cx="2070847" cy="12311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a-DK" sz="2000" b="1">
                <a:solidFill>
                  <a:schemeClr val="tx1"/>
                </a:solidFill>
              </a:rPr>
              <a:t>Havmiljø</a:t>
            </a:r>
          </a:p>
          <a:p>
            <a:pPr algn="ctr"/>
            <a:r>
              <a:rPr lang="da-DK"/>
              <a:t>(Fx opvarmning, forringelse af bestand)</a:t>
            </a:r>
            <a:endParaRPr lang="da-DK" sz="1800">
              <a:solidFill>
                <a:schemeClr val="tx1"/>
              </a:solidFill>
            </a:endParaRPr>
          </a:p>
        </p:txBody>
      </p:sp>
      <p:sp>
        <p:nvSpPr>
          <p:cNvPr id="23" name="Tekstfelt 22">
            <a:extLst>
              <a:ext uri="{FF2B5EF4-FFF2-40B4-BE49-F238E27FC236}">
                <a16:creationId xmlns:a16="http://schemas.microsoft.com/office/drawing/2014/main" id="{789483C8-7E3B-33D3-5B2D-B52870272E9F}"/>
              </a:ext>
            </a:extLst>
          </p:cNvPr>
          <p:cNvSpPr txBox="1"/>
          <p:nvPr/>
        </p:nvSpPr>
        <p:spPr>
          <a:xfrm>
            <a:off x="1015252" y="4549975"/>
            <a:ext cx="2070847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a-DK" sz="2000" b="1" dirty="0">
                <a:solidFill>
                  <a:schemeClr val="tx1"/>
                </a:solidFill>
              </a:rPr>
              <a:t>Påvirkning af økosystemer</a:t>
            </a:r>
          </a:p>
          <a:p>
            <a:pPr algn="ctr"/>
            <a:r>
              <a:rPr lang="da-DK" dirty="0"/>
              <a:t>(fx skovdrift, minedrift, havbrug)</a:t>
            </a:r>
            <a:endParaRPr lang="da-DK" sz="1800" dirty="0">
              <a:solidFill>
                <a:schemeClr val="tx1"/>
              </a:solidFill>
            </a:endParaRPr>
          </a:p>
          <a:p>
            <a:pPr algn="ctr"/>
            <a:endParaRPr lang="da-DK" sz="1800" dirty="0">
              <a:solidFill>
                <a:schemeClr val="tx1"/>
              </a:solidFill>
            </a:endParaRPr>
          </a:p>
        </p:txBody>
      </p:sp>
      <p:sp>
        <p:nvSpPr>
          <p:cNvPr id="24" name="Tekstfelt 23">
            <a:extLst>
              <a:ext uri="{FF2B5EF4-FFF2-40B4-BE49-F238E27FC236}">
                <a16:creationId xmlns:a16="http://schemas.microsoft.com/office/drawing/2014/main" id="{BFC4FE72-0963-0D65-0F6F-0E3C17143F8D}"/>
              </a:ext>
            </a:extLst>
          </p:cNvPr>
          <p:cNvSpPr txBox="1"/>
          <p:nvPr/>
        </p:nvSpPr>
        <p:spPr>
          <a:xfrm>
            <a:off x="3773781" y="4549974"/>
            <a:ext cx="2070847" cy="12311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a-DK" sz="2000" b="1">
                <a:solidFill>
                  <a:schemeClr val="tx1"/>
                </a:solidFill>
              </a:rPr>
              <a:t>Jordforringelse</a:t>
            </a:r>
          </a:p>
          <a:p>
            <a:pPr algn="ctr"/>
            <a:r>
              <a:rPr lang="da-DK"/>
              <a:t>(fx landbrug/</a:t>
            </a:r>
          </a:p>
          <a:p>
            <a:pPr algn="ctr"/>
            <a:r>
              <a:rPr lang="da-DK"/>
              <a:t>monokultur)</a:t>
            </a:r>
            <a:endParaRPr lang="da-DK" sz="1800">
              <a:solidFill>
                <a:schemeClr val="tx1"/>
              </a:solidFill>
            </a:endParaRPr>
          </a:p>
          <a:p>
            <a:pPr algn="ctr"/>
            <a:endParaRPr lang="da-DK" sz="1800">
              <a:solidFill>
                <a:schemeClr val="tx1"/>
              </a:solidFill>
            </a:endParaRPr>
          </a:p>
        </p:txBody>
      </p:sp>
      <p:sp>
        <p:nvSpPr>
          <p:cNvPr id="25" name="Tekstfelt 24">
            <a:extLst>
              <a:ext uri="{FF2B5EF4-FFF2-40B4-BE49-F238E27FC236}">
                <a16:creationId xmlns:a16="http://schemas.microsoft.com/office/drawing/2014/main" id="{9A5D7E34-55E2-22A5-F16A-9CD95F4D6C52}"/>
              </a:ext>
            </a:extLst>
          </p:cNvPr>
          <p:cNvSpPr txBox="1"/>
          <p:nvPr/>
        </p:nvSpPr>
        <p:spPr>
          <a:xfrm>
            <a:off x="6532310" y="4549973"/>
            <a:ext cx="2070847" cy="15081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a-DK" sz="2000" b="1">
                <a:solidFill>
                  <a:schemeClr val="tx1"/>
                </a:solidFill>
              </a:rPr>
              <a:t>Arealændringer</a:t>
            </a:r>
          </a:p>
          <a:p>
            <a:pPr algn="ctr"/>
            <a:r>
              <a:rPr lang="da-DK"/>
              <a:t>(fx asfaltering, andre typer af forsegling)</a:t>
            </a:r>
            <a:endParaRPr lang="da-DK" sz="1800">
              <a:solidFill>
                <a:schemeClr val="tx1"/>
              </a:solidFill>
            </a:endParaRPr>
          </a:p>
          <a:p>
            <a:pPr algn="ctr"/>
            <a:endParaRPr lang="da-DK" sz="1800">
              <a:solidFill>
                <a:schemeClr val="tx1"/>
              </a:solidFill>
            </a:endParaRPr>
          </a:p>
        </p:txBody>
      </p:sp>
      <p:sp>
        <p:nvSpPr>
          <p:cNvPr id="26" name="Tekstfelt 25">
            <a:extLst>
              <a:ext uri="{FF2B5EF4-FFF2-40B4-BE49-F238E27FC236}">
                <a16:creationId xmlns:a16="http://schemas.microsoft.com/office/drawing/2014/main" id="{EB485EAA-A81E-0EC1-DB70-B9D851FEAA05}"/>
              </a:ext>
            </a:extLst>
          </p:cNvPr>
          <p:cNvSpPr txBox="1"/>
          <p:nvPr/>
        </p:nvSpPr>
        <p:spPr>
          <a:xfrm>
            <a:off x="9069912" y="4500667"/>
            <a:ext cx="2070847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a-DK" sz="2000" b="1">
                <a:solidFill>
                  <a:schemeClr val="tx1"/>
                </a:solidFill>
              </a:rPr>
              <a:t>Udry</a:t>
            </a:r>
            <a:r>
              <a:rPr lang="da-DK" sz="2000" b="1"/>
              <a:t>ddelse af arter</a:t>
            </a:r>
            <a:endParaRPr lang="da-DK" sz="2000" b="1">
              <a:solidFill>
                <a:schemeClr val="tx1"/>
              </a:solidFill>
            </a:endParaRPr>
          </a:p>
          <a:p>
            <a:pPr algn="ctr"/>
            <a:r>
              <a:rPr lang="da-DK"/>
              <a:t>(fx via arealændring, overfiskning etc.)</a:t>
            </a:r>
            <a:endParaRPr lang="da-DK" sz="1800">
              <a:solidFill>
                <a:schemeClr val="tx1"/>
              </a:solidFill>
            </a:endParaRPr>
          </a:p>
        </p:txBody>
      </p:sp>
      <p:sp>
        <p:nvSpPr>
          <p:cNvPr id="18" name="Ellipse 3">
            <a:extLst>
              <a:ext uri="{FF2B5EF4-FFF2-40B4-BE49-F238E27FC236}">
                <a16:creationId xmlns:a16="http://schemas.microsoft.com/office/drawing/2014/main" id="{BEE102C1-F57E-B867-EB53-C77297A52E88}"/>
              </a:ext>
            </a:extLst>
          </p:cNvPr>
          <p:cNvSpPr>
            <a:spLocks noChangeAspect="1"/>
          </p:cNvSpPr>
          <p:nvPr/>
        </p:nvSpPr>
        <p:spPr>
          <a:xfrm>
            <a:off x="1700317" y="883930"/>
            <a:ext cx="675464" cy="675096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AFCEA7"/>
          </a:solidFill>
          <a:ln w="12701" cap="flat">
            <a:solidFill>
              <a:schemeClr val="accent3"/>
            </a:solidFill>
            <a:prstDash val="solid"/>
            <a:miter/>
          </a:ln>
        </p:spPr>
        <p:txBody>
          <a:bodyPr vert="horz" wrap="square" lIns="0" tIns="45720" rIns="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da-DK" sz="30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</a:t>
            </a:r>
            <a:endParaRPr kumimoji="0" lang="da-DK" sz="30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29" name="Ellipse 3">
            <a:extLst>
              <a:ext uri="{FF2B5EF4-FFF2-40B4-BE49-F238E27FC236}">
                <a16:creationId xmlns:a16="http://schemas.microsoft.com/office/drawing/2014/main" id="{65DDAF84-5CEF-B1A9-5999-9541047A6D2B}"/>
              </a:ext>
            </a:extLst>
          </p:cNvPr>
          <p:cNvSpPr>
            <a:spLocks noChangeAspect="1"/>
          </p:cNvSpPr>
          <p:nvPr/>
        </p:nvSpPr>
        <p:spPr>
          <a:xfrm>
            <a:off x="4421341" y="883929"/>
            <a:ext cx="675464" cy="675096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AFCEA7"/>
          </a:solidFill>
          <a:ln w="12701" cap="flat">
            <a:solidFill>
              <a:schemeClr val="accent3"/>
            </a:solidFill>
            <a:prstDash val="solid"/>
            <a:miter/>
          </a:ln>
        </p:spPr>
        <p:txBody>
          <a:bodyPr vert="horz" wrap="square" lIns="0" tIns="45720" rIns="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da-DK" sz="30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</a:t>
            </a:r>
            <a:endParaRPr kumimoji="0" lang="da-DK" sz="30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30" name="Ellipse 3">
            <a:extLst>
              <a:ext uri="{FF2B5EF4-FFF2-40B4-BE49-F238E27FC236}">
                <a16:creationId xmlns:a16="http://schemas.microsoft.com/office/drawing/2014/main" id="{F1C8E8F4-C8B9-A0A8-7B25-F1C58C72E0F1}"/>
              </a:ext>
            </a:extLst>
          </p:cNvPr>
          <p:cNvSpPr>
            <a:spLocks noChangeAspect="1"/>
          </p:cNvSpPr>
          <p:nvPr/>
        </p:nvSpPr>
        <p:spPr>
          <a:xfrm>
            <a:off x="7142708" y="883929"/>
            <a:ext cx="675464" cy="675096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AFCEA7"/>
          </a:solidFill>
          <a:ln w="12701" cap="flat">
            <a:solidFill>
              <a:schemeClr val="accent3"/>
            </a:solidFill>
            <a:prstDash val="solid"/>
            <a:miter/>
          </a:ln>
        </p:spPr>
        <p:txBody>
          <a:bodyPr vert="horz" wrap="square" lIns="0" tIns="45720" rIns="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da-DK" sz="30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</a:t>
            </a:r>
            <a:endParaRPr kumimoji="0" lang="da-DK" sz="30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31" name="Ellipse 3">
            <a:extLst>
              <a:ext uri="{FF2B5EF4-FFF2-40B4-BE49-F238E27FC236}">
                <a16:creationId xmlns:a16="http://schemas.microsoft.com/office/drawing/2014/main" id="{DC6DC06E-56DD-1881-A3CD-7245C59CDB59}"/>
              </a:ext>
            </a:extLst>
          </p:cNvPr>
          <p:cNvSpPr>
            <a:spLocks noChangeAspect="1"/>
          </p:cNvSpPr>
          <p:nvPr/>
        </p:nvSpPr>
        <p:spPr>
          <a:xfrm>
            <a:off x="9842708" y="932119"/>
            <a:ext cx="675464" cy="675096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AFCEA7"/>
          </a:solidFill>
          <a:ln w="12701" cap="flat">
            <a:solidFill>
              <a:schemeClr val="accent3"/>
            </a:solidFill>
            <a:prstDash val="solid"/>
            <a:miter/>
          </a:ln>
        </p:spPr>
        <p:txBody>
          <a:bodyPr vert="horz" wrap="square" lIns="0" tIns="45720" rIns="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da-DK" sz="30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</a:t>
            </a:r>
            <a:endParaRPr kumimoji="0" lang="da-DK" sz="30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32" name="Ellipse 3">
            <a:extLst>
              <a:ext uri="{FF2B5EF4-FFF2-40B4-BE49-F238E27FC236}">
                <a16:creationId xmlns:a16="http://schemas.microsoft.com/office/drawing/2014/main" id="{389CF49F-8774-417E-A3B0-EFA5072EEB86}"/>
              </a:ext>
            </a:extLst>
          </p:cNvPr>
          <p:cNvSpPr>
            <a:spLocks noChangeAspect="1"/>
          </p:cNvSpPr>
          <p:nvPr/>
        </p:nvSpPr>
        <p:spPr>
          <a:xfrm>
            <a:off x="1700317" y="3636991"/>
            <a:ext cx="675464" cy="675096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AFCEA7"/>
          </a:solidFill>
          <a:ln w="12701" cap="flat">
            <a:solidFill>
              <a:schemeClr val="accent3"/>
            </a:solidFill>
            <a:prstDash val="solid"/>
            <a:miter/>
          </a:ln>
        </p:spPr>
        <p:txBody>
          <a:bodyPr vert="horz" wrap="square" lIns="0" tIns="45720" rIns="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da-DK" sz="30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</a:t>
            </a:r>
            <a:endParaRPr kumimoji="0" lang="da-DK" sz="30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33" name="Ellipse 3">
            <a:extLst>
              <a:ext uri="{FF2B5EF4-FFF2-40B4-BE49-F238E27FC236}">
                <a16:creationId xmlns:a16="http://schemas.microsoft.com/office/drawing/2014/main" id="{CF7EF68A-2372-15E2-C804-656DD8285B50}"/>
              </a:ext>
            </a:extLst>
          </p:cNvPr>
          <p:cNvSpPr>
            <a:spLocks noChangeAspect="1"/>
          </p:cNvSpPr>
          <p:nvPr/>
        </p:nvSpPr>
        <p:spPr>
          <a:xfrm>
            <a:off x="4421341" y="3636990"/>
            <a:ext cx="675464" cy="675096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AFCEA7"/>
          </a:solidFill>
          <a:ln w="12701" cap="flat">
            <a:solidFill>
              <a:schemeClr val="accent3"/>
            </a:solidFill>
            <a:prstDash val="solid"/>
            <a:miter/>
          </a:ln>
        </p:spPr>
        <p:txBody>
          <a:bodyPr vert="horz" wrap="square" lIns="0" tIns="45720" rIns="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da-DK" sz="30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</a:t>
            </a:r>
            <a:endParaRPr kumimoji="0" lang="da-DK" sz="30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34" name="Ellipse 3">
            <a:extLst>
              <a:ext uri="{FF2B5EF4-FFF2-40B4-BE49-F238E27FC236}">
                <a16:creationId xmlns:a16="http://schemas.microsoft.com/office/drawing/2014/main" id="{C09A9718-268E-108E-F46C-30288601B135}"/>
              </a:ext>
            </a:extLst>
          </p:cNvPr>
          <p:cNvSpPr>
            <a:spLocks noChangeAspect="1"/>
          </p:cNvSpPr>
          <p:nvPr/>
        </p:nvSpPr>
        <p:spPr>
          <a:xfrm>
            <a:off x="7142708" y="3636990"/>
            <a:ext cx="675464" cy="675096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AFCEA7"/>
          </a:solidFill>
          <a:ln w="12701" cap="flat">
            <a:solidFill>
              <a:schemeClr val="accent3"/>
            </a:solidFill>
            <a:prstDash val="solid"/>
            <a:miter/>
          </a:ln>
        </p:spPr>
        <p:txBody>
          <a:bodyPr vert="horz" wrap="square" lIns="0" tIns="45720" rIns="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da-DK" sz="30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</a:t>
            </a:r>
            <a:endParaRPr kumimoji="0" lang="da-DK" sz="30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35" name="Ellipse 3">
            <a:extLst>
              <a:ext uri="{FF2B5EF4-FFF2-40B4-BE49-F238E27FC236}">
                <a16:creationId xmlns:a16="http://schemas.microsoft.com/office/drawing/2014/main" id="{7195E50D-D7CB-1225-6FD9-F0D3ED6FB751}"/>
              </a:ext>
            </a:extLst>
          </p:cNvPr>
          <p:cNvSpPr>
            <a:spLocks noChangeAspect="1"/>
          </p:cNvSpPr>
          <p:nvPr/>
        </p:nvSpPr>
        <p:spPr>
          <a:xfrm>
            <a:off x="9842708" y="3685180"/>
            <a:ext cx="675464" cy="675096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AFCEA7"/>
          </a:solidFill>
          <a:ln w="12701" cap="flat">
            <a:solidFill>
              <a:schemeClr val="accent3"/>
            </a:solidFill>
            <a:prstDash val="solid"/>
            <a:miter/>
          </a:ln>
        </p:spPr>
        <p:txBody>
          <a:bodyPr vert="horz" wrap="square" lIns="0" tIns="45720" rIns="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da-DK" sz="30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</a:t>
            </a:r>
            <a:endParaRPr kumimoji="0" lang="da-DK" sz="30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722849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7E7868C7-47A6-6EC8-363E-EA1F00F62075}"/>
              </a:ext>
            </a:extLst>
          </p:cNvPr>
          <p:cNvSpPr>
            <a:spLocks noChangeAspect="1"/>
          </p:cNvSpPr>
          <p:nvPr/>
        </p:nvSpPr>
        <p:spPr>
          <a:xfrm>
            <a:off x="739035" y="657627"/>
            <a:ext cx="2700000" cy="277137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80000" rtlCol="0" anchor="b"/>
          <a:lstStyle/>
          <a:p>
            <a:pPr algn="ctr"/>
            <a:endParaRPr lang="da-DK" sz="2000">
              <a:solidFill>
                <a:schemeClr val="tx1"/>
              </a:solidFill>
            </a:endParaRPr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5702393E-E40C-1471-CE45-359723EB88C3}"/>
              </a:ext>
            </a:extLst>
          </p:cNvPr>
          <p:cNvSpPr>
            <a:spLocks noChangeAspect="1"/>
          </p:cNvSpPr>
          <p:nvPr/>
        </p:nvSpPr>
        <p:spPr>
          <a:xfrm>
            <a:off x="3439035" y="657627"/>
            <a:ext cx="2700000" cy="277137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80000" rtlCol="0" anchor="b"/>
          <a:lstStyle/>
          <a:p>
            <a:pPr algn="ctr"/>
            <a:endParaRPr lang="da-DK" sz="2000">
              <a:solidFill>
                <a:schemeClr val="tx1"/>
              </a:solidFill>
            </a:endParaRPr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465BC9C2-2FD2-486C-0675-B47AC7687BD9}"/>
              </a:ext>
            </a:extLst>
          </p:cNvPr>
          <p:cNvSpPr>
            <a:spLocks noChangeAspect="1"/>
          </p:cNvSpPr>
          <p:nvPr/>
        </p:nvSpPr>
        <p:spPr>
          <a:xfrm>
            <a:off x="6139035" y="657627"/>
            <a:ext cx="2700000" cy="277137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80000" rtlCol="0" anchor="b"/>
          <a:lstStyle/>
          <a:p>
            <a:pPr algn="ctr"/>
            <a:endParaRPr lang="da-DK" sz="2000">
              <a:solidFill>
                <a:schemeClr val="tx1"/>
              </a:solidFill>
            </a:endParaRP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7371C42D-A633-C936-2104-AAB7F73E19A0}"/>
              </a:ext>
            </a:extLst>
          </p:cNvPr>
          <p:cNvSpPr>
            <a:spLocks noChangeAspect="1"/>
          </p:cNvSpPr>
          <p:nvPr/>
        </p:nvSpPr>
        <p:spPr>
          <a:xfrm>
            <a:off x="8839035" y="657627"/>
            <a:ext cx="2700000" cy="277137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80000" rtlCol="0" anchor="b"/>
          <a:lstStyle/>
          <a:p>
            <a:pPr algn="ctr"/>
            <a:endParaRPr lang="da-DK" sz="2000">
              <a:solidFill>
                <a:schemeClr val="tx1"/>
              </a:solidFill>
            </a:endParaRP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9203B961-D3D3-7C29-8A08-C0207A7B4F71}"/>
              </a:ext>
            </a:extLst>
          </p:cNvPr>
          <p:cNvSpPr>
            <a:spLocks noChangeAspect="1"/>
          </p:cNvSpPr>
          <p:nvPr/>
        </p:nvSpPr>
        <p:spPr>
          <a:xfrm>
            <a:off x="739035" y="3428999"/>
            <a:ext cx="2700000" cy="277137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80000" rtlCol="0" anchor="b"/>
          <a:lstStyle/>
          <a:p>
            <a:pPr algn="ctr"/>
            <a:endParaRPr lang="da-DK" sz="2000">
              <a:solidFill>
                <a:schemeClr val="tx1"/>
              </a:solidFill>
            </a:endParaRP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8A5C978D-5810-E321-E423-2B42F79EFBCF}"/>
              </a:ext>
            </a:extLst>
          </p:cNvPr>
          <p:cNvSpPr>
            <a:spLocks noChangeAspect="1"/>
          </p:cNvSpPr>
          <p:nvPr/>
        </p:nvSpPr>
        <p:spPr>
          <a:xfrm>
            <a:off x="3439035" y="3428999"/>
            <a:ext cx="2700000" cy="277137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80000" rtlCol="0" anchor="b"/>
          <a:lstStyle/>
          <a:p>
            <a:pPr algn="ctr"/>
            <a:endParaRPr lang="da-DK" sz="2000">
              <a:solidFill>
                <a:schemeClr val="tx1"/>
              </a:solidFill>
            </a:endParaRPr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975BD436-2EA5-7132-CE17-B642102DA335}"/>
              </a:ext>
            </a:extLst>
          </p:cNvPr>
          <p:cNvSpPr>
            <a:spLocks noChangeAspect="1"/>
          </p:cNvSpPr>
          <p:nvPr/>
        </p:nvSpPr>
        <p:spPr>
          <a:xfrm>
            <a:off x="6139035" y="3428999"/>
            <a:ext cx="2700000" cy="277137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80000" rtlCol="0" anchor="b"/>
          <a:lstStyle/>
          <a:p>
            <a:pPr algn="ctr"/>
            <a:endParaRPr lang="da-DK" sz="2000">
              <a:solidFill>
                <a:schemeClr val="tx1"/>
              </a:solidFill>
            </a:endParaRPr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E85D8981-C02D-4832-91E1-8B16C154EBD6}"/>
              </a:ext>
            </a:extLst>
          </p:cNvPr>
          <p:cNvSpPr>
            <a:spLocks noChangeAspect="1"/>
          </p:cNvSpPr>
          <p:nvPr/>
        </p:nvSpPr>
        <p:spPr>
          <a:xfrm>
            <a:off x="8839035" y="3428999"/>
            <a:ext cx="2700000" cy="277137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80000" rtlCol="0" anchor="b"/>
          <a:lstStyle/>
          <a:p>
            <a:pPr algn="ctr"/>
            <a:endParaRPr lang="da-DK" sz="2000">
              <a:solidFill>
                <a:schemeClr val="tx1"/>
              </a:solidFill>
            </a:endParaRPr>
          </a:p>
        </p:txBody>
      </p:sp>
      <p:sp>
        <p:nvSpPr>
          <p:cNvPr id="2" name="Ellipse 4">
            <a:extLst>
              <a:ext uri="{FF2B5EF4-FFF2-40B4-BE49-F238E27FC236}">
                <a16:creationId xmlns:a16="http://schemas.microsoft.com/office/drawing/2014/main" id="{A7B7CD3A-7AB1-893E-3EA2-844C269CC833}"/>
              </a:ext>
            </a:extLst>
          </p:cNvPr>
          <p:cNvSpPr>
            <a:spLocks noChangeAspect="1"/>
          </p:cNvSpPr>
          <p:nvPr/>
        </p:nvSpPr>
        <p:spPr>
          <a:xfrm>
            <a:off x="1730224" y="883930"/>
            <a:ext cx="675464" cy="675096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chemeClr val="tx2">
              <a:lumMod val="75000"/>
              <a:lumOff val="25000"/>
            </a:schemeClr>
          </a:solidFill>
          <a:ln w="12700" cap="flat">
            <a:solidFill>
              <a:schemeClr val="accent3"/>
            </a:solidFill>
            <a:prstDash val="solid"/>
            <a:miter/>
          </a:ln>
        </p:spPr>
        <p:txBody>
          <a:bodyPr vert="horz" wrap="square" lIns="0" tIns="45720" rIns="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da-DK" sz="3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F</a:t>
            </a:r>
            <a:endParaRPr kumimoji="0" lang="da-DK" sz="300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itchFamily="34"/>
              <a:ea typeface="+mn-ea"/>
              <a:cs typeface="Calibri" pitchFamily="34"/>
            </a:endParaRPr>
          </a:p>
        </p:txBody>
      </p:sp>
      <p:sp>
        <p:nvSpPr>
          <p:cNvPr id="18" name="Ellipse 4">
            <a:extLst>
              <a:ext uri="{FF2B5EF4-FFF2-40B4-BE49-F238E27FC236}">
                <a16:creationId xmlns:a16="http://schemas.microsoft.com/office/drawing/2014/main" id="{98075881-F739-E357-1CA6-698FCFE715D2}"/>
              </a:ext>
            </a:extLst>
          </p:cNvPr>
          <p:cNvSpPr>
            <a:spLocks noChangeAspect="1"/>
          </p:cNvSpPr>
          <p:nvPr/>
        </p:nvSpPr>
        <p:spPr>
          <a:xfrm>
            <a:off x="4451303" y="883930"/>
            <a:ext cx="675464" cy="675096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chemeClr val="tx2">
              <a:lumMod val="75000"/>
              <a:lumOff val="25000"/>
            </a:schemeClr>
          </a:solidFill>
          <a:ln w="12700" cap="flat">
            <a:solidFill>
              <a:schemeClr val="accent3"/>
            </a:solidFill>
            <a:prstDash val="solid"/>
            <a:miter/>
          </a:ln>
        </p:spPr>
        <p:txBody>
          <a:bodyPr vert="horz" wrap="square" lIns="0" tIns="45720" rIns="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da-DK" sz="3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F</a:t>
            </a:r>
            <a:endParaRPr kumimoji="0" lang="da-DK" sz="300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itchFamily="34"/>
              <a:ea typeface="+mn-ea"/>
              <a:cs typeface="Calibri" pitchFamily="34"/>
            </a:endParaRPr>
          </a:p>
        </p:txBody>
      </p:sp>
      <p:sp>
        <p:nvSpPr>
          <p:cNvPr id="19" name="Ellipse 4">
            <a:extLst>
              <a:ext uri="{FF2B5EF4-FFF2-40B4-BE49-F238E27FC236}">
                <a16:creationId xmlns:a16="http://schemas.microsoft.com/office/drawing/2014/main" id="{E07E5541-E2A7-EEC9-CB75-3591F30A1550}"/>
              </a:ext>
            </a:extLst>
          </p:cNvPr>
          <p:cNvSpPr>
            <a:spLocks noChangeAspect="1"/>
          </p:cNvSpPr>
          <p:nvPr/>
        </p:nvSpPr>
        <p:spPr>
          <a:xfrm>
            <a:off x="7172382" y="883930"/>
            <a:ext cx="675464" cy="675096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chemeClr val="tx2">
              <a:lumMod val="75000"/>
              <a:lumOff val="25000"/>
            </a:schemeClr>
          </a:solidFill>
          <a:ln w="12700" cap="flat">
            <a:solidFill>
              <a:schemeClr val="accent3"/>
            </a:solidFill>
            <a:prstDash val="solid"/>
            <a:miter/>
          </a:ln>
        </p:spPr>
        <p:txBody>
          <a:bodyPr vert="horz" wrap="square" lIns="0" tIns="45720" rIns="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da-DK" sz="3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F</a:t>
            </a:r>
            <a:endParaRPr kumimoji="0" lang="da-DK" sz="300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itchFamily="34"/>
              <a:ea typeface="+mn-ea"/>
              <a:cs typeface="Calibri" pitchFamily="34"/>
            </a:endParaRPr>
          </a:p>
        </p:txBody>
      </p:sp>
      <p:sp>
        <p:nvSpPr>
          <p:cNvPr id="20" name="Ellipse 4">
            <a:extLst>
              <a:ext uri="{FF2B5EF4-FFF2-40B4-BE49-F238E27FC236}">
                <a16:creationId xmlns:a16="http://schemas.microsoft.com/office/drawing/2014/main" id="{3324B59E-A57D-982D-FAA3-862ED5E85ED4}"/>
              </a:ext>
            </a:extLst>
          </p:cNvPr>
          <p:cNvSpPr>
            <a:spLocks noChangeAspect="1"/>
          </p:cNvSpPr>
          <p:nvPr/>
        </p:nvSpPr>
        <p:spPr>
          <a:xfrm>
            <a:off x="9893461" y="883930"/>
            <a:ext cx="675464" cy="675096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chemeClr val="tx2">
              <a:lumMod val="75000"/>
              <a:lumOff val="25000"/>
            </a:schemeClr>
          </a:solidFill>
          <a:ln w="12700" cap="flat">
            <a:solidFill>
              <a:schemeClr val="accent3"/>
            </a:solidFill>
            <a:prstDash val="solid"/>
            <a:miter/>
          </a:ln>
        </p:spPr>
        <p:txBody>
          <a:bodyPr vert="horz" wrap="square" lIns="0" tIns="45720" rIns="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da-DK" sz="3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F</a:t>
            </a:r>
            <a:endParaRPr kumimoji="0" lang="da-DK" sz="300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itchFamily="34"/>
              <a:ea typeface="+mn-ea"/>
              <a:cs typeface="Calibri" pitchFamily="34"/>
            </a:endParaRPr>
          </a:p>
        </p:txBody>
      </p:sp>
      <p:sp>
        <p:nvSpPr>
          <p:cNvPr id="21" name="Ellipse 4">
            <a:extLst>
              <a:ext uri="{FF2B5EF4-FFF2-40B4-BE49-F238E27FC236}">
                <a16:creationId xmlns:a16="http://schemas.microsoft.com/office/drawing/2014/main" id="{F530EA47-9677-FDDF-3E9B-7FBF9D56365F}"/>
              </a:ext>
            </a:extLst>
          </p:cNvPr>
          <p:cNvSpPr>
            <a:spLocks noChangeAspect="1"/>
          </p:cNvSpPr>
          <p:nvPr/>
        </p:nvSpPr>
        <p:spPr>
          <a:xfrm>
            <a:off x="1730224" y="3677238"/>
            <a:ext cx="675464" cy="675096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chemeClr val="tx2">
              <a:lumMod val="75000"/>
              <a:lumOff val="25000"/>
            </a:schemeClr>
          </a:solidFill>
          <a:ln w="12700" cap="flat">
            <a:solidFill>
              <a:schemeClr val="accent3"/>
            </a:solidFill>
            <a:prstDash val="solid"/>
            <a:miter/>
          </a:ln>
        </p:spPr>
        <p:txBody>
          <a:bodyPr vert="horz" wrap="square" lIns="0" tIns="45720" rIns="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da-DK" sz="3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F</a:t>
            </a:r>
            <a:endParaRPr kumimoji="0" lang="da-DK" sz="300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itchFamily="34"/>
              <a:ea typeface="+mn-ea"/>
              <a:cs typeface="Calibri" pitchFamily="34"/>
            </a:endParaRPr>
          </a:p>
        </p:txBody>
      </p:sp>
      <p:sp>
        <p:nvSpPr>
          <p:cNvPr id="22" name="Ellipse 4">
            <a:extLst>
              <a:ext uri="{FF2B5EF4-FFF2-40B4-BE49-F238E27FC236}">
                <a16:creationId xmlns:a16="http://schemas.microsoft.com/office/drawing/2014/main" id="{DF2A86A7-D8B2-E545-E23E-2E0C9BA9F5F8}"/>
              </a:ext>
            </a:extLst>
          </p:cNvPr>
          <p:cNvSpPr>
            <a:spLocks noChangeAspect="1"/>
          </p:cNvSpPr>
          <p:nvPr/>
        </p:nvSpPr>
        <p:spPr>
          <a:xfrm>
            <a:off x="4451303" y="3677238"/>
            <a:ext cx="675464" cy="675096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chemeClr val="tx2">
              <a:lumMod val="75000"/>
              <a:lumOff val="25000"/>
            </a:schemeClr>
          </a:solidFill>
          <a:ln w="12700" cap="flat">
            <a:solidFill>
              <a:schemeClr val="accent3"/>
            </a:solidFill>
            <a:prstDash val="solid"/>
            <a:miter/>
          </a:ln>
        </p:spPr>
        <p:txBody>
          <a:bodyPr vert="horz" wrap="square" lIns="0" tIns="45720" rIns="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da-DK" sz="3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F</a:t>
            </a:r>
            <a:endParaRPr kumimoji="0" lang="da-DK" sz="300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itchFamily="34"/>
              <a:ea typeface="+mn-ea"/>
              <a:cs typeface="Calibri" pitchFamily="34"/>
            </a:endParaRPr>
          </a:p>
        </p:txBody>
      </p:sp>
      <p:sp>
        <p:nvSpPr>
          <p:cNvPr id="23" name="Ellipse 4">
            <a:extLst>
              <a:ext uri="{FF2B5EF4-FFF2-40B4-BE49-F238E27FC236}">
                <a16:creationId xmlns:a16="http://schemas.microsoft.com/office/drawing/2014/main" id="{03476B04-B5F4-0F97-8B5A-6835DFAFC58A}"/>
              </a:ext>
            </a:extLst>
          </p:cNvPr>
          <p:cNvSpPr>
            <a:spLocks noChangeAspect="1"/>
          </p:cNvSpPr>
          <p:nvPr/>
        </p:nvSpPr>
        <p:spPr>
          <a:xfrm>
            <a:off x="7172382" y="3677238"/>
            <a:ext cx="675464" cy="675096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chemeClr val="tx2">
              <a:lumMod val="75000"/>
              <a:lumOff val="25000"/>
            </a:schemeClr>
          </a:solidFill>
          <a:ln w="12700" cap="flat">
            <a:solidFill>
              <a:schemeClr val="accent3"/>
            </a:solidFill>
            <a:prstDash val="solid"/>
            <a:miter/>
          </a:ln>
        </p:spPr>
        <p:txBody>
          <a:bodyPr vert="horz" wrap="square" lIns="0" tIns="45720" rIns="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da-DK" sz="3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F</a:t>
            </a:r>
            <a:endParaRPr kumimoji="0" lang="da-DK" sz="300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itchFamily="34"/>
              <a:ea typeface="+mn-ea"/>
              <a:cs typeface="Calibri" pitchFamily="34"/>
            </a:endParaRPr>
          </a:p>
        </p:txBody>
      </p:sp>
      <p:sp>
        <p:nvSpPr>
          <p:cNvPr id="24" name="Ellipse 4">
            <a:extLst>
              <a:ext uri="{FF2B5EF4-FFF2-40B4-BE49-F238E27FC236}">
                <a16:creationId xmlns:a16="http://schemas.microsoft.com/office/drawing/2014/main" id="{C75408E8-18A9-B50A-82D2-B5403DD5D954}"/>
              </a:ext>
            </a:extLst>
          </p:cNvPr>
          <p:cNvSpPr>
            <a:spLocks noChangeAspect="1"/>
          </p:cNvSpPr>
          <p:nvPr/>
        </p:nvSpPr>
        <p:spPr>
          <a:xfrm>
            <a:off x="9893461" y="3677238"/>
            <a:ext cx="675464" cy="675096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chemeClr val="tx2">
              <a:lumMod val="75000"/>
              <a:lumOff val="25000"/>
            </a:schemeClr>
          </a:solidFill>
          <a:ln w="12700" cap="flat">
            <a:solidFill>
              <a:schemeClr val="accent3"/>
            </a:solidFill>
            <a:prstDash val="solid"/>
            <a:miter/>
          </a:ln>
        </p:spPr>
        <p:txBody>
          <a:bodyPr vert="horz" wrap="square" lIns="0" tIns="45720" rIns="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da-DK" sz="3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F</a:t>
            </a:r>
            <a:endParaRPr kumimoji="0" lang="da-DK" sz="300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itchFamily="34"/>
              <a:ea typeface="+mn-ea"/>
              <a:cs typeface="Calibri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36511767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7E7868C7-47A6-6EC8-363E-EA1F00F62075}"/>
              </a:ext>
            </a:extLst>
          </p:cNvPr>
          <p:cNvSpPr>
            <a:spLocks noChangeAspect="1"/>
          </p:cNvSpPr>
          <p:nvPr/>
        </p:nvSpPr>
        <p:spPr>
          <a:xfrm>
            <a:off x="739035" y="657627"/>
            <a:ext cx="2700000" cy="277137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80000" rtlCol="0" anchor="b"/>
          <a:lstStyle/>
          <a:p>
            <a:pPr algn="ctr"/>
            <a:endParaRPr lang="da-DK" sz="2000">
              <a:solidFill>
                <a:schemeClr val="tx1"/>
              </a:solidFill>
            </a:endParaRPr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5702393E-E40C-1471-CE45-359723EB88C3}"/>
              </a:ext>
            </a:extLst>
          </p:cNvPr>
          <p:cNvSpPr>
            <a:spLocks noChangeAspect="1"/>
          </p:cNvSpPr>
          <p:nvPr/>
        </p:nvSpPr>
        <p:spPr>
          <a:xfrm>
            <a:off x="3439035" y="657627"/>
            <a:ext cx="2700000" cy="277137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80000" rtlCol="0" anchor="b"/>
          <a:lstStyle/>
          <a:p>
            <a:pPr algn="ctr"/>
            <a:endParaRPr lang="da-DK" sz="2000">
              <a:solidFill>
                <a:schemeClr val="tx1"/>
              </a:solidFill>
            </a:endParaRPr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465BC9C2-2FD2-486C-0675-B47AC7687BD9}"/>
              </a:ext>
            </a:extLst>
          </p:cNvPr>
          <p:cNvSpPr>
            <a:spLocks noChangeAspect="1"/>
          </p:cNvSpPr>
          <p:nvPr/>
        </p:nvSpPr>
        <p:spPr>
          <a:xfrm>
            <a:off x="6139035" y="657627"/>
            <a:ext cx="2700000" cy="277137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80000" rtlCol="0" anchor="b"/>
          <a:lstStyle/>
          <a:p>
            <a:pPr algn="ctr"/>
            <a:endParaRPr lang="da-DK" sz="2000">
              <a:solidFill>
                <a:schemeClr val="tx1"/>
              </a:solidFill>
            </a:endParaRP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7371C42D-A633-C936-2104-AAB7F73E19A0}"/>
              </a:ext>
            </a:extLst>
          </p:cNvPr>
          <p:cNvSpPr>
            <a:spLocks noChangeAspect="1"/>
          </p:cNvSpPr>
          <p:nvPr/>
        </p:nvSpPr>
        <p:spPr>
          <a:xfrm>
            <a:off x="8839035" y="657627"/>
            <a:ext cx="2700000" cy="277137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80000" rtlCol="0" anchor="b"/>
          <a:lstStyle/>
          <a:p>
            <a:pPr algn="ctr"/>
            <a:endParaRPr lang="da-DK" sz="2000">
              <a:solidFill>
                <a:schemeClr val="tx1"/>
              </a:solidFill>
            </a:endParaRP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9203B961-D3D3-7C29-8A08-C0207A7B4F71}"/>
              </a:ext>
            </a:extLst>
          </p:cNvPr>
          <p:cNvSpPr>
            <a:spLocks noChangeAspect="1"/>
          </p:cNvSpPr>
          <p:nvPr/>
        </p:nvSpPr>
        <p:spPr>
          <a:xfrm>
            <a:off x="739035" y="3428999"/>
            <a:ext cx="2700000" cy="277137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80000" rtlCol="0" anchor="b"/>
          <a:lstStyle/>
          <a:p>
            <a:pPr algn="ctr"/>
            <a:endParaRPr lang="da-DK" sz="2000">
              <a:solidFill>
                <a:schemeClr val="tx1"/>
              </a:solidFill>
            </a:endParaRP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8A5C978D-5810-E321-E423-2B42F79EFBCF}"/>
              </a:ext>
            </a:extLst>
          </p:cNvPr>
          <p:cNvSpPr>
            <a:spLocks noChangeAspect="1"/>
          </p:cNvSpPr>
          <p:nvPr/>
        </p:nvSpPr>
        <p:spPr>
          <a:xfrm>
            <a:off x="3439035" y="3428999"/>
            <a:ext cx="2700000" cy="277137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80000" rtlCol="0" anchor="b"/>
          <a:lstStyle/>
          <a:p>
            <a:pPr algn="ctr"/>
            <a:endParaRPr lang="da-DK" sz="2000">
              <a:solidFill>
                <a:schemeClr val="tx1"/>
              </a:solidFill>
            </a:endParaRPr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975BD436-2EA5-7132-CE17-B642102DA335}"/>
              </a:ext>
            </a:extLst>
          </p:cNvPr>
          <p:cNvSpPr>
            <a:spLocks noChangeAspect="1"/>
          </p:cNvSpPr>
          <p:nvPr/>
        </p:nvSpPr>
        <p:spPr>
          <a:xfrm>
            <a:off x="6139035" y="3428999"/>
            <a:ext cx="2700000" cy="277137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80000" rtlCol="0" anchor="b"/>
          <a:lstStyle/>
          <a:p>
            <a:pPr algn="ctr"/>
            <a:endParaRPr lang="da-DK" sz="2000">
              <a:solidFill>
                <a:schemeClr val="tx1"/>
              </a:solidFill>
            </a:endParaRPr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E85D8981-C02D-4832-91E1-8B16C154EBD6}"/>
              </a:ext>
            </a:extLst>
          </p:cNvPr>
          <p:cNvSpPr>
            <a:spLocks noChangeAspect="1"/>
          </p:cNvSpPr>
          <p:nvPr/>
        </p:nvSpPr>
        <p:spPr>
          <a:xfrm>
            <a:off x="8839035" y="3428999"/>
            <a:ext cx="2700000" cy="277137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80000" rtlCol="0" anchor="b"/>
          <a:lstStyle/>
          <a:p>
            <a:pPr algn="ctr"/>
            <a:endParaRPr lang="da-DK" sz="2000">
              <a:solidFill>
                <a:schemeClr val="tx1"/>
              </a:solidFill>
            </a:endParaRPr>
          </a:p>
        </p:txBody>
      </p:sp>
      <p:sp>
        <p:nvSpPr>
          <p:cNvPr id="19" name="Tekstfelt 18">
            <a:extLst>
              <a:ext uri="{FF2B5EF4-FFF2-40B4-BE49-F238E27FC236}">
                <a16:creationId xmlns:a16="http://schemas.microsoft.com/office/drawing/2014/main" id="{072BAF18-8947-7A8F-141B-005A07D5BE5C}"/>
              </a:ext>
            </a:extLst>
          </p:cNvPr>
          <p:cNvSpPr txBox="1"/>
          <p:nvPr/>
        </p:nvSpPr>
        <p:spPr>
          <a:xfrm>
            <a:off x="1015253" y="1785328"/>
            <a:ext cx="2070847" cy="15081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a-DK" sz="2000" b="1" dirty="0"/>
              <a:t>Affald</a:t>
            </a:r>
            <a:endParaRPr lang="da-DK" sz="2000" b="1" dirty="0">
              <a:solidFill>
                <a:schemeClr val="tx1"/>
              </a:solidFill>
            </a:endParaRPr>
          </a:p>
          <a:p>
            <a:pPr algn="ctr"/>
            <a:r>
              <a:rPr lang="da-DK" dirty="0"/>
              <a:t>(fx i </a:t>
            </a:r>
            <a:r>
              <a:rPr lang="da-DK" dirty="0" err="1"/>
              <a:t>forb</a:t>
            </a:r>
            <a:r>
              <a:rPr lang="da-DK" dirty="0"/>
              <a:t>. Med produktion eller efter brug)</a:t>
            </a:r>
            <a:endParaRPr lang="da-DK" sz="1800" dirty="0">
              <a:solidFill>
                <a:schemeClr val="tx1"/>
              </a:solidFill>
            </a:endParaRPr>
          </a:p>
          <a:p>
            <a:pPr algn="ctr"/>
            <a:endParaRPr lang="da-DK" sz="1800" dirty="0">
              <a:solidFill>
                <a:schemeClr val="tx1"/>
              </a:solidFill>
            </a:endParaRPr>
          </a:p>
        </p:txBody>
      </p:sp>
      <p:sp>
        <p:nvSpPr>
          <p:cNvPr id="20" name="Tekstfelt 19">
            <a:extLst>
              <a:ext uri="{FF2B5EF4-FFF2-40B4-BE49-F238E27FC236}">
                <a16:creationId xmlns:a16="http://schemas.microsoft.com/office/drawing/2014/main" id="{4A18827A-71C4-BFB5-1A34-494BEFCC5122}"/>
              </a:ext>
            </a:extLst>
          </p:cNvPr>
          <p:cNvSpPr txBox="1"/>
          <p:nvPr/>
        </p:nvSpPr>
        <p:spPr>
          <a:xfrm>
            <a:off x="3776282" y="1785327"/>
            <a:ext cx="2070847" cy="12311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a-DK" sz="2000" b="1"/>
              <a:t>Farligt affald</a:t>
            </a:r>
            <a:endParaRPr lang="da-DK" sz="2000" b="1">
              <a:solidFill>
                <a:schemeClr val="tx1"/>
              </a:solidFill>
            </a:endParaRPr>
          </a:p>
          <a:p>
            <a:pPr algn="ctr"/>
            <a:r>
              <a:rPr lang="da-DK"/>
              <a:t>(fx kemiske komponenter eller belægninger)</a:t>
            </a:r>
            <a:endParaRPr lang="da-DK" sz="1800">
              <a:solidFill>
                <a:schemeClr val="tx1"/>
              </a:solidFill>
            </a:endParaRPr>
          </a:p>
        </p:txBody>
      </p:sp>
      <p:sp>
        <p:nvSpPr>
          <p:cNvPr id="21" name="Tekstfelt 20">
            <a:extLst>
              <a:ext uri="{FF2B5EF4-FFF2-40B4-BE49-F238E27FC236}">
                <a16:creationId xmlns:a16="http://schemas.microsoft.com/office/drawing/2014/main" id="{EE7D0EFA-6B05-4A5D-C421-78CCBB5E7139}"/>
              </a:ext>
            </a:extLst>
          </p:cNvPr>
          <p:cNvSpPr txBox="1"/>
          <p:nvPr/>
        </p:nvSpPr>
        <p:spPr>
          <a:xfrm>
            <a:off x="6537311" y="1785326"/>
            <a:ext cx="2070847" cy="12311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a-DK" sz="2000" b="1"/>
              <a:t>Ressourcebrug</a:t>
            </a:r>
            <a:endParaRPr lang="da-DK" sz="2000" b="1">
              <a:solidFill>
                <a:schemeClr val="tx1"/>
              </a:solidFill>
            </a:endParaRPr>
          </a:p>
          <a:p>
            <a:pPr algn="ctr"/>
            <a:r>
              <a:rPr lang="da-DK"/>
              <a:t>(fx sparsomme materialer eller økosystemer)</a:t>
            </a:r>
            <a:endParaRPr lang="da-DK" sz="1800">
              <a:solidFill>
                <a:schemeClr val="tx1"/>
              </a:solidFill>
            </a:endParaRPr>
          </a:p>
        </p:txBody>
      </p:sp>
      <p:sp>
        <p:nvSpPr>
          <p:cNvPr id="22" name="Tekstfelt 21">
            <a:extLst>
              <a:ext uri="{FF2B5EF4-FFF2-40B4-BE49-F238E27FC236}">
                <a16:creationId xmlns:a16="http://schemas.microsoft.com/office/drawing/2014/main" id="{76C1C1EA-E5D4-FC6C-A403-BAD64FE84674}"/>
              </a:ext>
            </a:extLst>
          </p:cNvPr>
          <p:cNvSpPr txBox="1"/>
          <p:nvPr/>
        </p:nvSpPr>
        <p:spPr>
          <a:xfrm>
            <a:off x="9069912" y="1785325"/>
            <a:ext cx="2070847" cy="12311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a-DK" sz="2000" b="1" dirty="0">
                <a:solidFill>
                  <a:schemeClr val="tx1"/>
                </a:solidFill>
              </a:rPr>
              <a:t>Cirkularitet</a:t>
            </a:r>
          </a:p>
          <a:p>
            <a:pPr algn="ctr"/>
            <a:r>
              <a:rPr lang="da-DK" dirty="0"/>
              <a:t>(Fx genanvendelse, design til adskillelse etc.)</a:t>
            </a:r>
            <a:endParaRPr lang="da-DK" sz="1800" dirty="0">
              <a:solidFill>
                <a:schemeClr val="tx1"/>
              </a:solidFill>
            </a:endParaRPr>
          </a:p>
        </p:txBody>
      </p:sp>
      <p:sp>
        <p:nvSpPr>
          <p:cNvPr id="27" name="Tekstfelt 26">
            <a:extLst>
              <a:ext uri="{FF2B5EF4-FFF2-40B4-BE49-F238E27FC236}">
                <a16:creationId xmlns:a16="http://schemas.microsoft.com/office/drawing/2014/main" id="{916E2397-32E5-9927-28BD-3A95693733D5}"/>
              </a:ext>
            </a:extLst>
          </p:cNvPr>
          <p:cNvSpPr txBox="1"/>
          <p:nvPr/>
        </p:nvSpPr>
        <p:spPr>
          <a:xfrm>
            <a:off x="1015253" y="4556700"/>
            <a:ext cx="2070847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a-DK" sz="2000" b="1"/>
              <a:t>x</a:t>
            </a:r>
            <a:endParaRPr lang="da-DK" sz="2000" b="1">
              <a:solidFill>
                <a:schemeClr val="tx1"/>
              </a:solidFill>
            </a:endParaRPr>
          </a:p>
          <a:p>
            <a:pPr algn="ctr"/>
            <a:r>
              <a:rPr lang="da-DK"/>
              <a:t>(fx x)</a:t>
            </a:r>
            <a:endParaRPr lang="da-DK" sz="1800">
              <a:solidFill>
                <a:schemeClr val="tx1"/>
              </a:solidFill>
            </a:endParaRPr>
          </a:p>
          <a:p>
            <a:pPr algn="ctr"/>
            <a:endParaRPr lang="da-DK" sz="1800">
              <a:solidFill>
                <a:schemeClr val="tx1"/>
              </a:solidFill>
            </a:endParaRPr>
          </a:p>
        </p:txBody>
      </p:sp>
      <p:sp>
        <p:nvSpPr>
          <p:cNvPr id="28" name="Tekstfelt 27">
            <a:extLst>
              <a:ext uri="{FF2B5EF4-FFF2-40B4-BE49-F238E27FC236}">
                <a16:creationId xmlns:a16="http://schemas.microsoft.com/office/drawing/2014/main" id="{21E9E275-2EEB-F664-2F10-8FB60C7F99F2}"/>
              </a:ext>
            </a:extLst>
          </p:cNvPr>
          <p:cNvSpPr txBox="1"/>
          <p:nvPr/>
        </p:nvSpPr>
        <p:spPr>
          <a:xfrm>
            <a:off x="3776282" y="4556699"/>
            <a:ext cx="2070847" cy="6771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a-DK" sz="2000" b="1">
                <a:solidFill>
                  <a:schemeClr val="tx1"/>
                </a:solidFill>
              </a:rPr>
              <a:t>x</a:t>
            </a:r>
          </a:p>
          <a:p>
            <a:pPr algn="ctr"/>
            <a:r>
              <a:rPr lang="da-DK"/>
              <a:t>(fx x)</a:t>
            </a:r>
            <a:endParaRPr lang="da-DK" sz="1800">
              <a:solidFill>
                <a:schemeClr val="tx1"/>
              </a:solidFill>
            </a:endParaRPr>
          </a:p>
        </p:txBody>
      </p:sp>
      <p:sp>
        <p:nvSpPr>
          <p:cNvPr id="29" name="Tekstfelt 28">
            <a:extLst>
              <a:ext uri="{FF2B5EF4-FFF2-40B4-BE49-F238E27FC236}">
                <a16:creationId xmlns:a16="http://schemas.microsoft.com/office/drawing/2014/main" id="{82220CC4-6F5C-CDF9-8A1E-1B73D1B7929B}"/>
              </a:ext>
            </a:extLst>
          </p:cNvPr>
          <p:cNvSpPr txBox="1"/>
          <p:nvPr/>
        </p:nvSpPr>
        <p:spPr>
          <a:xfrm>
            <a:off x="6537311" y="4556698"/>
            <a:ext cx="2070847" cy="6771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a-DK" sz="2000" b="1">
                <a:solidFill>
                  <a:schemeClr val="tx1"/>
                </a:solidFill>
              </a:rPr>
              <a:t>x</a:t>
            </a:r>
          </a:p>
          <a:p>
            <a:pPr algn="ctr"/>
            <a:r>
              <a:rPr lang="da-DK"/>
              <a:t>(fx x)</a:t>
            </a:r>
            <a:endParaRPr lang="da-DK" sz="1800">
              <a:solidFill>
                <a:schemeClr val="tx1"/>
              </a:solidFill>
            </a:endParaRPr>
          </a:p>
        </p:txBody>
      </p:sp>
      <p:sp>
        <p:nvSpPr>
          <p:cNvPr id="30" name="Tekstfelt 29">
            <a:extLst>
              <a:ext uri="{FF2B5EF4-FFF2-40B4-BE49-F238E27FC236}">
                <a16:creationId xmlns:a16="http://schemas.microsoft.com/office/drawing/2014/main" id="{A3B7491B-F5D7-9094-208D-B918840FD202}"/>
              </a:ext>
            </a:extLst>
          </p:cNvPr>
          <p:cNvSpPr txBox="1"/>
          <p:nvPr/>
        </p:nvSpPr>
        <p:spPr>
          <a:xfrm>
            <a:off x="9069912" y="4556697"/>
            <a:ext cx="2070847" cy="6771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a-DK" sz="2000" b="1">
                <a:solidFill>
                  <a:schemeClr val="tx1"/>
                </a:solidFill>
              </a:rPr>
              <a:t>x</a:t>
            </a:r>
          </a:p>
          <a:p>
            <a:pPr algn="ctr"/>
            <a:r>
              <a:rPr lang="da-DK"/>
              <a:t>(Fx x)</a:t>
            </a:r>
            <a:endParaRPr lang="da-DK" sz="1800">
              <a:solidFill>
                <a:schemeClr val="tx1"/>
              </a:solidFill>
            </a:endParaRPr>
          </a:p>
        </p:txBody>
      </p:sp>
      <p:sp>
        <p:nvSpPr>
          <p:cNvPr id="18" name="Ellipse 3">
            <a:extLst>
              <a:ext uri="{FF2B5EF4-FFF2-40B4-BE49-F238E27FC236}">
                <a16:creationId xmlns:a16="http://schemas.microsoft.com/office/drawing/2014/main" id="{0539B8B0-BAD3-67FF-6FB3-2552E3C8FCF8}"/>
              </a:ext>
            </a:extLst>
          </p:cNvPr>
          <p:cNvSpPr>
            <a:spLocks noChangeAspect="1"/>
          </p:cNvSpPr>
          <p:nvPr/>
        </p:nvSpPr>
        <p:spPr>
          <a:xfrm>
            <a:off x="1700317" y="882906"/>
            <a:ext cx="675464" cy="675096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AFCEA7"/>
          </a:solidFill>
          <a:ln w="12701" cap="flat">
            <a:solidFill>
              <a:schemeClr val="accent3"/>
            </a:solidFill>
            <a:prstDash val="solid"/>
            <a:miter/>
          </a:ln>
        </p:spPr>
        <p:txBody>
          <a:bodyPr vert="horz" wrap="square" lIns="0" tIns="45720" rIns="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da-DK" sz="30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</a:t>
            </a:r>
            <a:endParaRPr kumimoji="0" lang="da-DK" sz="30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23" name="Ellipse 3">
            <a:extLst>
              <a:ext uri="{FF2B5EF4-FFF2-40B4-BE49-F238E27FC236}">
                <a16:creationId xmlns:a16="http://schemas.microsoft.com/office/drawing/2014/main" id="{921558C5-8A28-1B3F-8C26-567444167C9E}"/>
              </a:ext>
            </a:extLst>
          </p:cNvPr>
          <p:cNvSpPr>
            <a:spLocks noChangeAspect="1"/>
          </p:cNvSpPr>
          <p:nvPr/>
        </p:nvSpPr>
        <p:spPr>
          <a:xfrm>
            <a:off x="4421341" y="882905"/>
            <a:ext cx="675464" cy="675096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AFCEA7"/>
          </a:solidFill>
          <a:ln w="12701" cap="flat">
            <a:solidFill>
              <a:schemeClr val="accent3"/>
            </a:solidFill>
            <a:prstDash val="solid"/>
            <a:miter/>
          </a:ln>
        </p:spPr>
        <p:txBody>
          <a:bodyPr vert="horz" wrap="square" lIns="0" tIns="45720" rIns="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da-DK" sz="30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</a:t>
            </a:r>
            <a:endParaRPr kumimoji="0" lang="da-DK" sz="30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24" name="Ellipse 3">
            <a:extLst>
              <a:ext uri="{FF2B5EF4-FFF2-40B4-BE49-F238E27FC236}">
                <a16:creationId xmlns:a16="http://schemas.microsoft.com/office/drawing/2014/main" id="{15DCBDB7-3228-BC7B-811A-48629B8E4FC6}"/>
              </a:ext>
            </a:extLst>
          </p:cNvPr>
          <p:cNvSpPr>
            <a:spLocks noChangeAspect="1"/>
          </p:cNvSpPr>
          <p:nvPr/>
        </p:nvSpPr>
        <p:spPr>
          <a:xfrm>
            <a:off x="7142708" y="882905"/>
            <a:ext cx="675464" cy="675096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AFCEA7"/>
          </a:solidFill>
          <a:ln w="12701" cap="flat">
            <a:solidFill>
              <a:schemeClr val="accent3"/>
            </a:solidFill>
            <a:prstDash val="solid"/>
            <a:miter/>
          </a:ln>
        </p:spPr>
        <p:txBody>
          <a:bodyPr vert="horz" wrap="square" lIns="0" tIns="45720" rIns="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da-DK" sz="30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</a:t>
            </a:r>
            <a:endParaRPr kumimoji="0" lang="da-DK" sz="30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25" name="Ellipse 3">
            <a:extLst>
              <a:ext uri="{FF2B5EF4-FFF2-40B4-BE49-F238E27FC236}">
                <a16:creationId xmlns:a16="http://schemas.microsoft.com/office/drawing/2014/main" id="{0AD702DA-8032-1DE4-7DF3-27D477F6293B}"/>
              </a:ext>
            </a:extLst>
          </p:cNvPr>
          <p:cNvSpPr>
            <a:spLocks noChangeAspect="1"/>
          </p:cNvSpPr>
          <p:nvPr/>
        </p:nvSpPr>
        <p:spPr>
          <a:xfrm>
            <a:off x="9842708" y="931095"/>
            <a:ext cx="675464" cy="675096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AFCEA7"/>
          </a:solidFill>
          <a:ln w="12701" cap="flat">
            <a:solidFill>
              <a:schemeClr val="accent3"/>
            </a:solidFill>
            <a:prstDash val="solid"/>
            <a:miter/>
          </a:ln>
        </p:spPr>
        <p:txBody>
          <a:bodyPr vert="horz" wrap="square" lIns="0" tIns="45720" rIns="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da-DK" sz="30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</a:t>
            </a:r>
            <a:endParaRPr kumimoji="0" lang="da-DK" sz="30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26" name="Ellipse 3">
            <a:extLst>
              <a:ext uri="{FF2B5EF4-FFF2-40B4-BE49-F238E27FC236}">
                <a16:creationId xmlns:a16="http://schemas.microsoft.com/office/drawing/2014/main" id="{D4C83696-5AE5-8FD1-9F94-74D521136BC0}"/>
              </a:ext>
            </a:extLst>
          </p:cNvPr>
          <p:cNvSpPr>
            <a:spLocks noChangeAspect="1"/>
          </p:cNvSpPr>
          <p:nvPr/>
        </p:nvSpPr>
        <p:spPr>
          <a:xfrm>
            <a:off x="1757441" y="3606088"/>
            <a:ext cx="675464" cy="675096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AFCEA7"/>
          </a:solidFill>
          <a:ln w="12701" cap="flat">
            <a:solidFill>
              <a:schemeClr val="accent3"/>
            </a:solidFill>
            <a:prstDash val="solid"/>
            <a:miter/>
          </a:ln>
        </p:spPr>
        <p:txBody>
          <a:bodyPr vert="horz" wrap="square" lIns="0" tIns="45720" rIns="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da-DK" sz="30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</a:t>
            </a:r>
            <a:endParaRPr kumimoji="0" lang="da-DK" sz="30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31" name="Ellipse 3">
            <a:extLst>
              <a:ext uri="{FF2B5EF4-FFF2-40B4-BE49-F238E27FC236}">
                <a16:creationId xmlns:a16="http://schemas.microsoft.com/office/drawing/2014/main" id="{E13BF26A-955B-7599-E19D-D1298FE3EA51}"/>
              </a:ext>
            </a:extLst>
          </p:cNvPr>
          <p:cNvSpPr>
            <a:spLocks noChangeAspect="1"/>
          </p:cNvSpPr>
          <p:nvPr/>
        </p:nvSpPr>
        <p:spPr>
          <a:xfrm>
            <a:off x="4478465" y="3606087"/>
            <a:ext cx="675464" cy="675096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AFCEA7"/>
          </a:solidFill>
          <a:ln w="12701" cap="flat">
            <a:solidFill>
              <a:schemeClr val="accent3"/>
            </a:solidFill>
            <a:prstDash val="solid"/>
            <a:miter/>
          </a:ln>
        </p:spPr>
        <p:txBody>
          <a:bodyPr vert="horz" wrap="square" lIns="0" tIns="45720" rIns="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da-DK" sz="30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</a:t>
            </a:r>
            <a:endParaRPr kumimoji="0" lang="da-DK" sz="30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32" name="Ellipse 3">
            <a:extLst>
              <a:ext uri="{FF2B5EF4-FFF2-40B4-BE49-F238E27FC236}">
                <a16:creationId xmlns:a16="http://schemas.microsoft.com/office/drawing/2014/main" id="{A912FE9A-BD32-E6CF-F050-8DA862D98E5B}"/>
              </a:ext>
            </a:extLst>
          </p:cNvPr>
          <p:cNvSpPr>
            <a:spLocks noChangeAspect="1"/>
          </p:cNvSpPr>
          <p:nvPr/>
        </p:nvSpPr>
        <p:spPr>
          <a:xfrm>
            <a:off x="7199832" y="3606087"/>
            <a:ext cx="675464" cy="675096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AFCEA7"/>
          </a:solidFill>
          <a:ln w="12701" cap="flat">
            <a:solidFill>
              <a:schemeClr val="accent3"/>
            </a:solidFill>
            <a:prstDash val="solid"/>
            <a:miter/>
          </a:ln>
        </p:spPr>
        <p:txBody>
          <a:bodyPr vert="horz" wrap="square" lIns="0" tIns="45720" rIns="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da-DK" sz="30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</a:t>
            </a:r>
            <a:endParaRPr kumimoji="0" lang="da-DK" sz="30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33" name="Ellipse 3">
            <a:extLst>
              <a:ext uri="{FF2B5EF4-FFF2-40B4-BE49-F238E27FC236}">
                <a16:creationId xmlns:a16="http://schemas.microsoft.com/office/drawing/2014/main" id="{A7AD0D0C-CC25-E963-4BC5-70D7C7B19AF1}"/>
              </a:ext>
            </a:extLst>
          </p:cNvPr>
          <p:cNvSpPr>
            <a:spLocks noChangeAspect="1"/>
          </p:cNvSpPr>
          <p:nvPr/>
        </p:nvSpPr>
        <p:spPr>
          <a:xfrm>
            <a:off x="9899832" y="3654277"/>
            <a:ext cx="675464" cy="675096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AFCEA7"/>
          </a:solidFill>
          <a:ln w="12701" cap="flat">
            <a:solidFill>
              <a:schemeClr val="accent3"/>
            </a:solidFill>
            <a:prstDash val="solid"/>
            <a:miter/>
          </a:ln>
        </p:spPr>
        <p:txBody>
          <a:bodyPr vert="horz" wrap="square" lIns="0" tIns="45720" rIns="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da-DK" sz="30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</a:t>
            </a:r>
            <a:endParaRPr kumimoji="0" lang="da-DK" sz="30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37177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7E7868C7-47A6-6EC8-363E-EA1F00F62075}"/>
              </a:ext>
            </a:extLst>
          </p:cNvPr>
          <p:cNvSpPr>
            <a:spLocks noChangeAspect="1"/>
          </p:cNvSpPr>
          <p:nvPr/>
        </p:nvSpPr>
        <p:spPr>
          <a:xfrm>
            <a:off x="739035" y="657627"/>
            <a:ext cx="2700000" cy="277137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80000" rtlCol="0" anchor="b"/>
          <a:lstStyle/>
          <a:p>
            <a:pPr algn="ctr"/>
            <a:endParaRPr lang="da-DK" sz="2000">
              <a:solidFill>
                <a:schemeClr val="tx1"/>
              </a:solidFill>
            </a:endParaRPr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5702393E-E40C-1471-CE45-359723EB88C3}"/>
              </a:ext>
            </a:extLst>
          </p:cNvPr>
          <p:cNvSpPr>
            <a:spLocks noChangeAspect="1"/>
          </p:cNvSpPr>
          <p:nvPr/>
        </p:nvSpPr>
        <p:spPr>
          <a:xfrm>
            <a:off x="3439035" y="657627"/>
            <a:ext cx="2700000" cy="277137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80000" rtlCol="0" anchor="b"/>
          <a:lstStyle/>
          <a:p>
            <a:pPr algn="ctr"/>
            <a:endParaRPr lang="da-DK" sz="2000">
              <a:solidFill>
                <a:schemeClr val="tx1"/>
              </a:solidFill>
            </a:endParaRPr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465BC9C2-2FD2-486C-0675-B47AC7687BD9}"/>
              </a:ext>
            </a:extLst>
          </p:cNvPr>
          <p:cNvSpPr>
            <a:spLocks noChangeAspect="1"/>
          </p:cNvSpPr>
          <p:nvPr/>
        </p:nvSpPr>
        <p:spPr>
          <a:xfrm>
            <a:off x="6139035" y="657627"/>
            <a:ext cx="2700000" cy="277137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80000" rtlCol="0" anchor="b"/>
          <a:lstStyle/>
          <a:p>
            <a:pPr algn="ctr"/>
            <a:endParaRPr lang="da-DK" sz="2000">
              <a:solidFill>
                <a:schemeClr val="tx1"/>
              </a:solidFill>
            </a:endParaRP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7371C42D-A633-C936-2104-AAB7F73E19A0}"/>
              </a:ext>
            </a:extLst>
          </p:cNvPr>
          <p:cNvSpPr>
            <a:spLocks noChangeAspect="1"/>
          </p:cNvSpPr>
          <p:nvPr/>
        </p:nvSpPr>
        <p:spPr>
          <a:xfrm>
            <a:off x="8839035" y="657627"/>
            <a:ext cx="2700000" cy="277137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80000" rtlCol="0" anchor="b"/>
          <a:lstStyle/>
          <a:p>
            <a:pPr algn="ctr"/>
            <a:endParaRPr lang="da-DK" sz="2000">
              <a:solidFill>
                <a:schemeClr val="tx1"/>
              </a:solidFill>
            </a:endParaRP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9203B961-D3D3-7C29-8A08-C0207A7B4F71}"/>
              </a:ext>
            </a:extLst>
          </p:cNvPr>
          <p:cNvSpPr>
            <a:spLocks noChangeAspect="1"/>
          </p:cNvSpPr>
          <p:nvPr/>
        </p:nvSpPr>
        <p:spPr>
          <a:xfrm>
            <a:off x="739035" y="3428999"/>
            <a:ext cx="2700000" cy="277137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80000" rtlCol="0" anchor="b"/>
          <a:lstStyle/>
          <a:p>
            <a:pPr algn="ctr"/>
            <a:endParaRPr lang="da-DK" sz="2000">
              <a:solidFill>
                <a:schemeClr val="tx1"/>
              </a:solidFill>
            </a:endParaRP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8A5C978D-5810-E321-E423-2B42F79EFBCF}"/>
              </a:ext>
            </a:extLst>
          </p:cNvPr>
          <p:cNvSpPr>
            <a:spLocks noChangeAspect="1"/>
          </p:cNvSpPr>
          <p:nvPr/>
        </p:nvSpPr>
        <p:spPr>
          <a:xfrm>
            <a:off x="3439035" y="3428999"/>
            <a:ext cx="2700000" cy="277137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80000" rtlCol="0" anchor="b"/>
          <a:lstStyle/>
          <a:p>
            <a:pPr algn="ctr"/>
            <a:endParaRPr lang="da-DK" sz="2000">
              <a:solidFill>
                <a:schemeClr val="tx1"/>
              </a:solidFill>
            </a:endParaRPr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975BD436-2EA5-7132-CE17-B642102DA335}"/>
              </a:ext>
            </a:extLst>
          </p:cNvPr>
          <p:cNvSpPr>
            <a:spLocks noChangeAspect="1"/>
          </p:cNvSpPr>
          <p:nvPr/>
        </p:nvSpPr>
        <p:spPr>
          <a:xfrm>
            <a:off x="6139035" y="3428999"/>
            <a:ext cx="2700000" cy="277137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80000" rtlCol="0" anchor="b"/>
          <a:lstStyle/>
          <a:p>
            <a:pPr algn="ctr"/>
            <a:endParaRPr lang="da-DK" sz="2000">
              <a:solidFill>
                <a:schemeClr val="tx1"/>
              </a:solidFill>
            </a:endParaRPr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E85D8981-C02D-4832-91E1-8B16C154EBD6}"/>
              </a:ext>
            </a:extLst>
          </p:cNvPr>
          <p:cNvSpPr>
            <a:spLocks noChangeAspect="1"/>
          </p:cNvSpPr>
          <p:nvPr/>
        </p:nvSpPr>
        <p:spPr>
          <a:xfrm>
            <a:off x="8839035" y="3428999"/>
            <a:ext cx="2700000" cy="277137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80000" rtlCol="0" anchor="b"/>
          <a:lstStyle/>
          <a:p>
            <a:pPr algn="ctr"/>
            <a:endParaRPr lang="da-DK" sz="2000">
              <a:solidFill>
                <a:schemeClr val="tx1"/>
              </a:solidFill>
            </a:endParaRPr>
          </a:p>
        </p:txBody>
      </p:sp>
      <p:sp>
        <p:nvSpPr>
          <p:cNvPr id="18" name="Ellipse 3">
            <a:extLst>
              <a:ext uri="{FF2B5EF4-FFF2-40B4-BE49-F238E27FC236}">
                <a16:creationId xmlns:a16="http://schemas.microsoft.com/office/drawing/2014/main" id="{2E891375-7B0A-42F7-4CE7-DC9B8D82A7F0}"/>
              </a:ext>
            </a:extLst>
          </p:cNvPr>
          <p:cNvSpPr>
            <a:spLocks noChangeAspect="1"/>
          </p:cNvSpPr>
          <p:nvPr/>
        </p:nvSpPr>
        <p:spPr>
          <a:xfrm>
            <a:off x="1700317" y="882906"/>
            <a:ext cx="675464" cy="675096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AFCEA7"/>
          </a:solidFill>
          <a:ln w="12701" cap="flat">
            <a:solidFill>
              <a:schemeClr val="accent3"/>
            </a:solidFill>
            <a:prstDash val="solid"/>
            <a:miter/>
          </a:ln>
        </p:spPr>
        <p:txBody>
          <a:bodyPr vert="horz" wrap="square" lIns="0" tIns="45720" rIns="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da-DK" sz="30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</a:t>
            </a:r>
            <a:endParaRPr kumimoji="0" lang="da-DK" sz="30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19" name="Ellipse 3">
            <a:extLst>
              <a:ext uri="{FF2B5EF4-FFF2-40B4-BE49-F238E27FC236}">
                <a16:creationId xmlns:a16="http://schemas.microsoft.com/office/drawing/2014/main" id="{21311F9F-AD5E-5B5B-FE4C-3D9C53D7D5D9}"/>
              </a:ext>
            </a:extLst>
          </p:cNvPr>
          <p:cNvSpPr>
            <a:spLocks noChangeAspect="1"/>
          </p:cNvSpPr>
          <p:nvPr/>
        </p:nvSpPr>
        <p:spPr>
          <a:xfrm>
            <a:off x="4421341" y="882905"/>
            <a:ext cx="675464" cy="675096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AFCEA7"/>
          </a:solidFill>
          <a:ln w="12701" cap="flat">
            <a:solidFill>
              <a:schemeClr val="accent3"/>
            </a:solidFill>
            <a:prstDash val="solid"/>
            <a:miter/>
          </a:ln>
        </p:spPr>
        <p:txBody>
          <a:bodyPr vert="horz" wrap="square" lIns="0" tIns="45720" rIns="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da-DK" sz="30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</a:t>
            </a:r>
            <a:endParaRPr kumimoji="0" lang="da-DK" sz="30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20" name="Ellipse 3">
            <a:extLst>
              <a:ext uri="{FF2B5EF4-FFF2-40B4-BE49-F238E27FC236}">
                <a16:creationId xmlns:a16="http://schemas.microsoft.com/office/drawing/2014/main" id="{247F03A0-5556-FB08-BD51-48E1F85B7801}"/>
              </a:ext>
            </a:extLst>
          </p:cNvPr>
          <p:cNvSpPr>
            <a:spLocks noChangeAspect="1"/>
          </p:cNvSpPr>
          <p:nvPr/>
        </p:nvSpPr>
        <p:spPr>
          <a:xfrm>
            <a:off x="7142708" y="882905"/>
            <a:ext cx="675464" cy="675096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AFCEA7"/>
          </a:solidFill>
          <a:ln w="12701" cap="flat">
            <a:solidFill>
              <a:schemeClr val="accent3"/>
            </a:solidFill>
            <a:prstDash val="solid"/>
            <a:miter/>
          </a:ln>
        </p:spPr>
        <p:txBody>
          <a:bodyPr vert="horz" wrap="square" lIns="0" tIns="45720" rIns="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da-DK" sz="30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</a:t>
            </a:r>
            <a:endParaRPr kumimoji="0" lang="da-DK" sz="30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21" name="Ellipse 3">
            <a:extLst>
              <a:ext uri="{FF2B5EF4-FFF2-40B4-BE49-F238E27FC236}">
                <a16:creationId xmlns:a16="http://schemas.microsoft.com/office/drawing/2014/main" id="{FC76B6BC-4C80-510F-B243-AEEAC949C588}"/>
              </a:ext>
            </a:extLst>
          </p:cNvPr>
          <p:cNvSpPr>
            <a:spLocks noChangeAspect="1"/>
          </p:cNvSpPr>
          <p:nvPr/>
        </p:nvSpPr>
        <p:spPr>
          <a:xfrm>
            <a:off x="9842708" y="931095"/>
            <a:ext cx="675464" cy="675096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AFCEA7"/>
          </a:solidFill>
          <a:ln w="12701" cap="flat">
            <a:solidFill>
              <a:schemeClr val="accent3"/>
            </a:solidFill>
            <a:prstDash val="solid"/>
            <a:miter/>
          </a:ln>
        </p:spPr>
        <p:txBody>
          <a:bodyPr vert="horz" wrap="square" lIns="0" tIns="45720" rIns="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da-DK" sz="30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</a:t>
            </a:r>
            <a:endParaRPr kumimoji="0" lang="da-DK" sz="30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22" name="Ellipse 3">
            <a:extLst>
              <a:ext uri="{FF2B5EF4-FFF2-40B4-BE49-F238E27FC236}">
                <a16:creationId xmlns:a16="http://schemas.microsoft.com/office/drawing/2014/main" id="{DC6D53C9-2B55-DBE6-4AFE-422845DB1032}"/>
              </a:ext>
            </a:extLst>
          </p:cNvPr>
          <p:cNvSpPr>
            <a:spLocks noChangeAspect="1"/>
          </p:cNvSpPr>
          <p:nvPr/>
        </p:nvSpPr>
        <p:spPr>
          <a:xfrm>
            <a:off x="1700317" y="3641212"/>
            <a:ext cx="675464" cy="675096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AFCEA7"/>
          </a:solidFill>
          <a:ln w="12701" cap="flat">
            <a:solidFill>
              <a:schemeClr val="accent3"/>
            </a:solidFill>
            <a:prstDash val="solid"/>
            <a:miter/>
          </a:ln>
        </p:spPr>
        <p:txBody>
          <a:bodyPr vert="horz" wrap="square" lIns="0" tIns="45720" rIns="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da-DK" sz="30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</a:t>
            </a:r>
            <a:endParaRPr kumimoji="0" lang="da-DK" sz="30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23" name="Ellipse 3">
            <a:extLst>
              <a:ext uri="{FF2B5EF4-FFF2-40B4-BE49-F238E27FC236}">
                <a16:creationId xmlns:a16="http://schemas.microsoft.com/office/drawing/2014/main" id="{5533F4F2-4551-9307-D7AC-A2F98E68B543}"/>
              </a:ext>
            </a:extLst>
          </p:cNvPr>
          <p:cNvSpPr>
            <a:spLocks noChangeAspect="1"/>
          </p:cNvSpPr>
          <p:nvPr/>
        </p:nvSpPr>
        <p:spPr>
          <a:xfrm>
            <a:off x="4421341" y="3641211"/>
            <a:ext cx="675464" cy="675096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AFCEA7"/>
          </a:solidFill>
          <a:ln w="12701" cap="flat">
            <a:solidFill>
              <a:schemeClr val="accent3"/>
            </a:solidFill>
            <a:prstDash val="solid"/>
            <a:miter/>
          </a:ln>
        </p:spPr>
        <p:txBody>
          <a:bodyPr vert="horz" wrap="square" lIns="0" tIns="45720" rIns="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da-DK" sz="30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</a:t>
            </a:r>
            <a:endParaRPr kumimoji="0" lang="da-DK" sz="30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24" name="Ellipse 3">
            <a:extLst>
              <a:ext uri="{FF2B5EF4-FFF2-40B4-BE49-F238E27FC236}">
                <a16:creationId xmlns:a16="http://schemas.microsoft.com/office/drawing/2014/main" id="{8B978DCB-4414-D159-2E5A-D2ABAF3689BC}"/>
              </a:ext>
            </a:extLst>
          </p:cNvPr>
          <p:cNvSpPr>
            <a:spLocks noChangeAspect="1"/>
          </p:cNvSpPr>
          <p:nvPr/>
        </p:nvSpPr>
        <p:spPr>
          <a:xfrm>
            <a:off x="7142708" y="3641211"/>
            <a:ext cx="675464" cy="675096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AFCEA7"/>
          </a:solidFill>
          <a:ln w="12701" cap="flat">
            <a:solidFill>
              <a:schemeClr val="accent3"/>
            </a:solidFill>
            <a:prstDash val="solid"/>
            <a:miter/>
          </a:ln>
        </p:spPr>
        <p:txBody>
          <a:bodyPr vert="horz" wrap="square" lIns="0" tIns="45720" rIns="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da-DK" sz="30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</a:t>
            </a:r>
            <a:endParaRPr kumimoji="0" lang="da-DK" sz="30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25" name="Ellipse 3">
            <a:extLst>
              <a:ext uri="{FF2B5EF4-FFF2-40B4-BE49-F238E27FC236}">
                <a16:creationId xmlns:a16="http://schemas.microsoft.com/office/drawing/2014/main" id="{6F8ADBB2-18FE-E5E9-B4C1-B190C6EBF970}"/>
              </a:ext>
            </a:extLst>
          </p:cNvPr>
          <p:cNvSpPr>
            <a:spLocks noChangeAspect="1"/>
          </p:cNvSpPr>
          <p:nvPr/>
        </p:nvSpPr>
        <p:spPr>
          <a:xfrm>
            <a:off x="9842708" y="3689401"/>
            <a:ext cx="675464" cy="675096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AFCEA7"/>
          </a:solidFill>
          <a:ln w="12701" cap="flat">
            <a:solidFill>
              <a:schemeClr val="accent3"/>
            </a:solidFill>
            <a:prstDash val="solid"/>
            <a:miter/>
          </a:ln>
        </p:spPr>
        <p:txBody>
          <a:bodyPr vert="horz" wrap="square" lIns="0" tIns="45720" rIns="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da-DK" sz="30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</a:t>
            </a:r>
            <a:endParaRPr kumimoji="0" lang="da-DK" sz="30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635057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7E7868C7-47A6-6EC8-363E-EA1F00F62075}"/>
              </a:ext>
            </a:extLst>
          </p:cNvPr>
          <p:cNvSpPr>
            <a:spLocks noChangeAspect="1"/>
          </p:cNvSpPr>
          <p:nvPr/>
        </p:nvSpPr>
        <p:spPr>
          <a:xfrm>
            <a:off x="739035" y="657627"/>
            <a:ext cx="2700000" cy="277137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80000" rtlCol="0" anchor="b"/>
          <a:lstStyle/>
          <a:p>
            <a:pPr algn="ctr"/>
            <a:endParaRPr lang="da-DK" sz="2000">
              <a:solidFill>
                <a:schemeClr val="tx1"/>
              </a:solidFill>
            </a:endParaRPr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5702393E-E40C-1471-CE45-359723EB88C3}"/>
              </a:ext>
            </a:extLst>
          </p:cNvPr>
          <p:cNvSpPr>
            <a:spLocks noChangeAspect="1"/>
          </p:cNvSpPr>
          <p:nvPr/>
        </p:nvSpPr>
        <p:spPr>
          <a:xfrm>
            <a:off x="3439035" y="657627"/>
            <a:ext cx="2700000" cy="277137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80000" rtlCol="0" anchor="b"/>
          <a:lstStyle/>
          <a:p>
            <a:pPr algn="ctr"/>
            <a:endParaRPr lang="da-DK" sz="2000">
              <a:solidFill>
                <a:schemeClr val="tx1"/>
              </a:solidFill>
            </a:endParaRPr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465BC9C2-2FD2-486C-0675-B47AC7687BD9}"/>
              </a:ext>
            </a:extLst>
          </p:cNvPr>
          <p:cNvSpPr>
            <a:spLocks noChangeAspect="1"/>
          </p:cNvSpPr>
          <p:nvPr/>
        </p:nvSpPr>
        <p:spPr>
          <a:xfrm>
            <a:off x="6139035" y="657627"/>
            <a:ext cx="2700000" cy="277137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80000" rtlCol="0" anchor="b"/>
          <a:lstStyle/>
          <a:p>
            <a:pPr algn="ctr"/>
            <a:endParaRPr lang="da-DK" sz="2000">
              <a:solidFill>
                <a:schemeClr val="tx1"/>
              </a:solidFill>
            </a:endParaRP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7371C42D-A633-C936-2104-AAB7F73E19A0}"/>
              </a:ext>
            </a:extLst>
          </p:cNvPr>
          <p:cNvSpPr>
            <a:spLocks noChangeAspect="1"/>
          </p:cNvSpPr>
          <p:nvPr/>
        </p:nvSpPr>
        <p:spPr>
          <a:xfrm>
            <a:off x="8839035" y="657627"/>
            <a:ext cx="2700000" cy="277137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80000" rtlCol="0" anchor="b"/>
          <a:lstStyle/>
          <a:p>
            <a:pPr algn="ctr"/>
            <a:endParaRPr lang="da-DK" sz="2000">
              <a:solidFill>
                <a:schemeClr val="tx1"/>
              </a:solidFill>
            </a:endParaRP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9203B961-D3D3-7C29-8A08-C0207A7B4F71}"/>
              </a:ext>
            </a:extLst>
          </p:cNvPr>
          <p:cNvSpPr>
            <a:spLocks noChangeAspect="1"/>
          </p:cNvSpPr>
          <p:nvPr/>
        </p:nvSpPr>
        <p:spPr>
          <a:xfrm>
            <a:off x="739035" y="3428999"/>
            <a:ext cx="2700000" cy="277137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80000" rtlCol="0" anchor="b"/>
          <a:lstStyle/>
          <a:p>
            <a:pPr algn="ctr"/>
            <a:endParaRPr lang="da-DK" sz="2000">
              <a:solidFill>
                <a:schemeClr val="tx1"/>
              </a:solidFill>
            </a:endParaRP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8A5C978D-5810-E321-E423-2B42F79EFBCF}"/>
              </a:ext>
            </a:extLst>
          </p:cNvPr>
          <p:cNvSpPr>
            <a:spLocks noChangeAspect="1"/>
          </p:cNvSpPr>
          <p:nvPr/>
        </p:nvSpPr>
        <p:spPr>
          <a:xfrm>
            <a:off x="3439035" y="3428999"/>
            <a:ext cx="2700000" cy="277137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80000" rtlCol="0" anchor="b"/>
          <a:lstStyle/>
          <a:p>
            <a:pPr algn="ctr"/>
            <a:endParaRPr lang="da-DK" sz="2000">
              <a:solidFill>
                <a:schemeClr val="tx1"/>
              </a:solidFill>
            </a:endParaRPr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975BD436-2EA5-7132-CE17-B642102DA335}"/>
              </a:ext>
            </a:extLst>
          </p:cNvPr>
          <p:cNvSpPr>
            <a:spLocks noChangeAspect="1"/>
          </p:cNvSpPr>
          <p:nvPr/>
        </p:nvSpPr>
        <p:spPr>
          <a:xfrm>
            <a:off x="6139035" y="3428999"/>
            <a:ext cx="2700000" cy="277137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80000" rtlCol="0" anchor="b"/>
          <a:lstStyle/>
          <a:p>
            <a:pPr algn="ctr"/>
            <a:endParaRPr lang="da-DK" sz="2000">
              <a:solidFill>
                <a:schemeClr val="tx1"/>
              </a:solidFill>
            </a:endParaRPr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E85D8981-C02D-4832-91E1-8B16C154EBD6}"/>
              </a:ext>
            </a:extLst>
          </p:cNvPr>
          <p:cNvSpPr>
            <a:spLocks noChangeAspect="1"/>
          </p:cNvSpPr>
          <p:nvPr/>
        </p:nvSpPr>
        <p:spPr>
          <a:xfrm>
            <a:off x="8839035" y="3428999"/>
            <a:ext cx="2700000" cy="277137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80000" rtlCol="0" anchor="b"/>
          <a:lstStyle/>
          <a:p>
            <a:pPr algn="ctr"/>
            <a:endParaRPr lang="da-DK" sz="2000">
              <a:solidFill>
                <a:schemeClr val="tx1"/>
              </a:solidFill>
            </a:endParaRPr>
          </a:p>
        </p:txBody>
      </p:sp>
      <p:sp>
        <p:nvSpPr>
          <p:cNvPr id="19" name="Tekstfelt 18">
            <a:extLst>
              <a:ext uri="{FF2B5EF4-FFF2-40B4-BE49-F238E27FC236}">
                <a16:creationId xmlns:a16="http://schemas.microsoft.com/office/drawing/2014/main" id="{B9A1FF5B-3726-E2FB-D4B6-18E0D8CD0369}"/>
              </a:ext>
            </a:extLst>
          </p:cNvPr>
          <p:cNvSpPr txBox="1"/>
          <p:nvPr/>
        </p:nvSpPr>
        <p:spPr>
          <a:xfrm>
            <a:off x="1015253" y="1785328"/>
            <a:ext cx="2070847" cy="1785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a-DK" sz="2000" b="1">
                <a:solidFill>
                  <a:schemeClr val="tx1"/>
                </a:solidFill>
              </a:rPr>
              <a:t>Sundhedsrisiko</a:t>
            </a:r>
          </a:p>
          <a:p>
            <a:pPr algn="ctr"/>
            <a:r>
              <a:rPr lang="da-DK"/>
              <a:t>(fx brug af kemikalier eller usundt arbejdsmiljø)</a:t>
            </a:r>
            <a:endParaRPr lang="da-DK" sz="1800">
              <a:solidFill>
                <a:schemeClr val="tx1"/>
              </a:solidFill>
            </a:endParaRPr>
          </a:p>
          <a:p>
            <a:pPr algn="ctr"/>
            <a:endParaRPr lang="da-DK" sz="1800">
              <a:solidFill>
                <a:schemeClr val="tx1"/>
              </a:solidFill>
            </a:endParaRPr>
          </a:p>
        </p:txBody>
      </p:sp>
      <p:sp>
        <p:nvSpPr>
          <p:cNvPr id="20" name="Tekstfelt 19">
            <a:extLst>
              <a:ext uri="{FF2B5EF4-FFF2-40B4-BE49-F238E27FC236}">
                <a16:creationId xmlns:a16="http://schemas.microsoft.com/office/drawing/2014/main" id="{1A3A6740-6383-727A-8DFE-D5B8503689A9}"/>
              </a:ext>
            </a:extLst>
          </p:cNvPr>
          <p:cNvSpPr txBox="1"/>
          <p:nvPr/>
        </p:nvSpPr>
        <p:spPr>
          <a:xfrm>
            <a:off x="3776282" y="1785327"/>
            <a:ext cx="2131876" cy="15081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a-DK" sz="2000" b="1" dirty="0"/>
              <a:t>Sikkerhedsrisiko</a:t>
            </a:r>
            <a:endParaRPr lang="da-DK" sz="2000" b="1" dirty="0">
              <a:solidFill>
                <a:schemeClr val="tx1"/>
              </a:solidFill>
            </a:endParaRPr>
          </a:p>
          <a:p>
            <a:pPr algn="ctr"/>
            <a:r>
              <a:rPr lang="da-DK" dirty="0"/>
              <a:t>(fx i forbindelse med håndtering af maskineri eller arbejdssteder)</a:t>
            </a:r>
            <a:endParaRPr lang="da-DK" sz="1800" dirty="0">
              <a:solidFill>
                <a:schemeClr val="tx1"/>
              </a:solidFill>
            </a:endParaRPr>
          </a:p>
        </p:txBody>
      </p:sp>
      <p:sp>
        <p:nvSpPr>
          <p:cNvPr id="21" name="Tekstfelt 20">
            <a:extLst>
              <a:ext uri="{FF2B5EF4-FFF2-40B4-BE49-F238E27FC236}">
                <a16:creationId xmlns:a16="http://schemas.microsoft.com/office/drawing/2014/main" id="{A15CDB9C-4571-0E95-99F3-2FBB74B27C69}"/>
              </a:ext>
            </a:extLst>
          </p:cNvPr>
          <p:cNvSpPr txBox="1"/>
          <p:nvPr/>
        </p:nvSpPr>
        <p:spPr>
          <a:xfrm>
            <a:off x="6537311" y="1785326"/>
            <a:ext cx="2070847" cy="6771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a-DK" sz="2000" b="1">
                <a:solidFill>
                  <a:schemeClr val="tx1"/>
                </a:solidFill>
              </a:rPr>
              <a:t>Underbetaling</a:t>
            </a:r>
          </a:p>
          <a:p>
            <a:pPr algn="ctr"/>
            <a:r>
              <a:rPr lang="da-DK"/>
              <a:t>(fx under leveløn)</a:t>
            </a:r>
            <a:endParaRPr lang="da-DK" sz="1800">
              <a:solidFill>
                <a:schemeClr val="tx1"/>
              </a:solidFill>
            </a:endParaRPr>
          </a:p>
        </p:txBody>
      </p:sp>
      <p:sp>
        <p:nvSpPr>
          <p:cNvPr id="22" name="Tekstfelt 21">
            <a:extLst>
              <a:ext uri="{FF2B5EF4-FFF2-40B4-BE49-F238E27FC236}">
                <a16:creationId xmlns:a16="http://schemas.microsoft.com/office/drawing/2014/main" id="{539F26E4-0CB8-9A6E-39D6-3E5094F1CA95}"/>
              </a:ext>
            </a:extLst>
          </p:cNvPr>
          <p:cNvSpPr txBox="1"/>
          <p:nvPr/>
        </p:nvSpPr>
        <p:spPr>
          <a:xfrm>
            <a:off x="9069912" y="1785325"/>
            <a:ext cx="2070847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a-DK" sz="2000" b="1">
                <a:solidFill>
                  <a:schemeClr val="tx1"/>
                </a:solidFill>
              </a:rPr>
              <a:t>Slaveri</a:t>
            </a:r>
          </a:p>
          <a:p>
            <a:pPr algn="ctr"/>
            <a:r>
              <a:rPr lang="da-DK"/>
              <a:t>(Fx tvangsarbejde, grov udnyttelse)</a:t>
            </a:r>
            <a:endParaRPr lang="da-DK" sz="1800">
              <a:solidFill>
                <a:schemeClr val="tx1"/>
              </a:solidFill>
            </a:endParaRPr>
          </a:p>
        </p:txBody>
      </p:sp>
      <p:sp>
        <p:nvSpPr>
          <p:cNvPr id="23" name="Tekstfelt 22">
            <a:extLst>
              <a:ext uri="{FF2B5EF4-FFF2-40B4-BE49-F238E27FC236}">
                <a16:creationId xmlns:a16="http://schemas.microsoft.com/office/drawing/2014/main" id="{3541F5C7-D6A5-05D2-811C-0A35D0B44261}"/>
              </a:ext>
            </a:extLst>
          </p:cNvPr>
          <p:cNvSpPr txBox="1"/>
          <p:nvPr/>
        </p:nvSpPr>
        <p:spPr>
          <a:xfrm>
            <a:off x="1015253" y="4556697"/>
            <a:ext cx="2070847" cy="15081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a-DK" sz="2000" b="1"/>
              <a:t>Børnearbejde</a:t>
            </a:r>
            <a:endParaRPr lang="da-DK" sz="2000" b="1">
              <a:solidFill>
                <a:schemeClr val="tx1"/>
              </a:solidFill>
            </a:endParaRPr>
          </a:p>
          <a:p>
            <a:pPr algn="ctr"/>
            <a:r>
              <a:rPr lang="da-DK"/>
              <a:t>(fx som forhindrer ordentlig skolegang)</a:t>
            </a:r>
            <a:endParaRPr lang="da-DK" sz="1800">
              <a:solidFill>
                <a:schemeClr val="tx1"/>
              </a:solidFill>
            </a:endParaRPr>
          </a:p>
          <a:p>
            <a:pPr algn="ctr"/>
            <a:endParaRPr lang="da-DK" sz="1800">
              <a:solidFill>
                <a:schemeClr val="tx1"/>
              </a:solidFill>
            </a:endParaRPr>
          </a:p>
        </p:txBody>
      </p:sp>
      <p:sp>
        <p:nvSpPr>
          <p:cNvPr id="24" name="Tekstfelt 23">
            <a:extLst>
              <a:ext uri="{FF2B5EF4-FFF2-40B4-BE49-F238E27FC236}">
                <a16:creationId xmlns:a16="http://schemas.microsoft.com/office/drawing/2014/main" id="{BE1682F5-3098-FB20-895C-36DA6FD2A12A}"/>
              </a:ext>
            </a:extLst>
          </p:cNvPr>
          <p:cNvSpPr txBox="1"/>
          <p:nvPr/>
        </p:nvSpPr>
        <p:spPr>
          <a:xfrm>
            <a:off x="3715253" y="4556697"/>
            <a:ext cx="2070847" cy="9848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a-DK" sz="2000" b="1" dirty="0"/>
              <a:t>Forskels-behandling</a:t>
            </a:r>
            <a:endParaRPr lang="da-DK" sz="2000" b="1" dirty="0">
              <a:solidFill>
                <a:schemeClr val="tx1"/>
              </a:solidFill>
            </a:endParaRPr>
          </a:p>
          <a:p>
            <a:pPr algn="ctr"/>
            <a:r>
              <a:rPr lang="da-DK" dirty="0"/>
              <a:t>(fx ligeløn m/k)</a:t>
            </a:r>
            <a:endParaRPr lang="da-DK" sz="1800" dirty="0">
              <a:solidFill>
                <a:schemeClr val="tx1"/>
              </a:solidFill>
            </a:endParaRPr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ADA0AB01-E3C1-7DEA-EC9D-9CD479D949B1}"/>
              </a:ext>
            </a:extLst>
          </p:cNvPr>
          <p:cNvSpPr txBox="1"/>
          <p:nvPr/>
        </p:nvSpPr>
        <p:spPr>
          <a:xfrm>
            <a:off x="6311129" y="4556697"/>
            <a:ext cx="2070847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a-DK" sz="2000" b="1" dirty="0"/>
              <a:t>Daglejeri</a:t>
            </a:r>
            <a:endParaRPr lang="da-DK" sz="2000" b="1" dirty="0">
              <a:solidFill>
                <a:schemeClr val="tx1"/>
              </a:solidFill>
            </a:endParaRPr>
          </a:p>
          <a:p>
            <a:pPr algn="ctr"/>
            <a:r>
              <a:rPr lang="da-DK" dirty="0"/>
              <a:t>(fx mangel på ret til organisering)</a:t>
            </a:r>
            <a:endParaRPr lang="da-DK" sz="1800" dirty="0">
              <a:solidFill>
                <a:schemeClr val="tx1"/>
              </a:solidFill>
            </a:endParaRPr>
          </a:p>
        </p:txBody>
      </p:sp>
      <p:sp>
        <p:nvSpPr>
          <p:cNvPr id="26" name="Ellipse 5">
            <a:extLst>
              <a:ext uri="{FF2B5EF4-FFF2-40B4-BE49-F238E27FC236}">
                <a16:creationId xmlns:a16="http://schemas.microsoft.com/office/drawing/2014/main" id="{A469D9FF-110C-2602-43DD-1B7D99D0DD91}"/>
              </a:ext>
            </a:extLst>
          </p:cNvPr>
          <p:cNvSpPr>
            <a:spLocks noChangeAspect="1"/>
          </p:cNvSpPr>
          <p:nvPr/>
        </p:nvSpPr>
        <p:spPr>
          <a:xfrm>
            <a:off x="1730224" y="853121"/>
            <a:ext cx="675464" cy="671589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FFE199"/>
          </a:solidFill>
          <a:ln w="12700" cap="flat">
            <a:solidFill>
              <a:schemeClr val="accent3"/>
            </a:solidFill>
            <a:prstDash val="solid"/>
            <a:miter/>
          </a:ln>
        </p:spPr>
        <p:txBody>
          <a:bodyPr vert="horz" wrap="square" lIns="0" tIns="45720" rIns="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da-DK" sz="30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</a:t>
            </a:r>
            <a:endParaRPr kumimoji="0" lang="da-DK" sz="300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/>
              <a:ea typeface="+mn-ea"/>
              <a:cs typeface="Calibri" pitchFamily="34"/>
            </a:endParaRPr>
          </a:p>
        </p:txBody>
      </p:sp>
      <p:sp>
        <p:nvSpPr>
          <p:cNvPr id="28" name="Ellipse 5">
            <a:extLst>
              <a:ext uri="{FF2B5EF4-FFF2-40B4-BE49-F238E27FC236}">
                <a16:creationId xmlns:a16="http://schemas.microsoft.com/office/drawing/2014/main" id="{3F6277B9-97F0-AA75-A27C-07A184947148}"/>
              </a:ext>
            </a:extLst>
          </p:cNvPr>
          <p:cNvSpPr>
            <a:spLocks noChangeAspect="1"/>
          </p:cNvSpPr>
          <p:nvPr/>
        </p:nvSpPr>
        <p:spPr>
          <a:xfrm>
            <a:off x="4493727" y="829808"/>
            <a:ext cx="675464" cy="671589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FFE199"/>
          </a:solidFill>
          <a:ln w="12700" cap="flat">
            <a:solidFill>
              <a:schemeClr val="accent3"/>
            </a:solidFill>
            <a:prstDash val="solid"/>
            <a:miter/>
          </a:ln>
        </p:spPr>
        <p:txBody>
          <a:bodyPr vert="horz" wrap="square" lIns="0" tIns="45720" rIns="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da-DK" sz="30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</a:t>
            </a:r>
            <a:endParaRPr kumimoji="0" lang="da-DK" sz="300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/>
              <a:ea typeface="+mn-ea"/>
              <a:cs typeface="Calibri" pitchFamily="34"/>
            </a:endParaRPr>
          </a:p>
        </p:txBody>
      </p:sp>
      <p:sp>
        <p:nvSpPr>
          <p:cNvPr id="29" name="Ellipse 5">
            <a:extLst>
              <a:ext uri="{FF2B5EF4-FFF2-40B4-BE49-F238E27FC236}">
                <a16:creationId xmlns:a16="http://schemas.microsoft.com/office/drawing/2014/main" id="{93059F68-CB07-1D5C-EDA3-79A8578A0059}"/>
              </a:ext>
            </a:extLst>
          </p:cNvPr>
          <p:cNvSpPr>
            <a:spLocks noChangeAspect="1"/>
          </p:cNvSpPr>
          <p:nvPr/>
        </p:nvSpPr>
        <p:spPr>
          <a:xfrm>
            <a:off x="7151303" y="885682"/>
            <a:ext cx="675464" cy="671589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FFE199"/>
          </a:solidFill>
          <a:ln w="12700" cap="flat">
            <a:solidFill>
              <a:schemeClr val="accent3"/>
            </a:solidFill>
            <a:prstDash val="solid"/>
            <a:miter/>
          </a:ln>
        </p:spPr>
        <p:txBody>
          <a:bodyPr vert="horz" wrap="square" lIns="0" tIns="45720" rIns="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da-DK" sz="30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</a:t>
            </a:r>
            <a:endParaRPr kumimoji="0" lang="da-DK" sz="300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/>
              <a:ea typeface="+mn-ea"/>
              <a:cs typeface="Calibri" pitchFamily="34"/>
            </a:endParaRPr>
          </a:p>
        </p:txBody>
      </p:sp>
      <p:sp>
        <p:nvSpPr>
          <p:cNvPr id="30" name="Ellipse 5">
            <a:extLst>
              <a:ext uri="{FF2B5EF4-FFF2-40B4-BE49-F238E27FC236}">
                <a16:creationId xmlns:a16="http://schemas.microsoft.com/office/drawing/2014/main" id="{AC117E81-C384-41D5-7B8D-5F3187290EBD}"/>
              </a:ext>
            </a:extLst>
          </p:cNvPr>
          <p:cNvSpPr>
            <a:spLocks noChangeAspect="1"/>
          </p:cNvSpPr>
          <p:nvPr/>
        </p:nvSpPr>
        <p:spPr>
          <a:xfrm>
            <a:off x="9851241" y="883610"/>
            <a:ext cx="675464" cy="671589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FFE199"/>
          </a:solidFill>
          <a:ln w="12700" cap="flat">
            <a:solidFill>
              <a:schemeClr val="accent3"/>
            </a:solidFill>
            <a:prstDash val="solid"/>
            <a:miter/>
          </a:ln>
        </p:spPr>
        <p:txBody>
          <a:bodyPr vert="horz" wrap="square" lIns="0" tIns="45720" rIns="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da-DK" sz="30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</a:t>
            </a:r>
            <a:endParaRPr kumimoji="0" lang="da-DK" sz="300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/>
              <a:ea typeface="+mn-ea"/>
              <a:cs typeface="Calibri" pitchFamily="34"/>
            </a:endParaRPr>
          </a:p>
        </p:txBody>
      </p:sp>
      <p:sp>
        <p:nvSpPr>
          <p:cNvPr id="31" name="Ellipse 5">
            <a:extLst>
              <a:ext uri="{FF2B5EF4-FFF2-40B4-BE49-F238E27FC236}">
                <a16:creationId xmlns:a16="http://schemas.microsoft.com/office/drawing/2014/main" id="{44CE6170-6667-29C0-30FC-8485E3E10499}"/>
              </a:ext>
            </a:extLst>
          </p:cNvPr>
          <p:cNvSpPr>
            <a:spLocks noChangeAspect="1"/>
          </p:cNvSpPr>
          <p:nvPr/>
        </p:nvSpPr>
        <p:spPr>
          <a:xfrm>
            <a:off x="1556053" y="3681025"/>
            <a:ext cx="675464" cy="671589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FFE199"/>
          </a:solidFill>
          <a:ln w="12700" cap="flat">
            <a:solidFill>
              <a:schemeClr val="accent3"/>
            </a:solidFill>
            <a:prstDash val="solid"/>
            <a:miter/>
          </a:ln>
        </p:spPr>
        <p:txBody>
          <a:bodyPr vert="horz" wrap="square" lIns="0" tIns="45720" rIns="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da-DK" sz="30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</a:t>
            </a:r>
            <a:endParaRPr kumimoji="0" lang="da-DK" sz="300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/>
              <a:ea typeface="+mn-ea"/>
              <a:cs typeface="Calibri" pitchFamily="34"/>
            </a:endParaRPr>
          </a:p>
        </p:txBody>
      </p:sp>
      <p:sp>
        <p:nvSpPr>
          <p:cNvPr id="32" name="Ellipse 5">
            <a:extLst>
              <a:ext uri="{FF2B5EF4-FFF2-40B4-BE49-F238E27FC236}">
                <a16:creationId xmlns:a16="http://schemas.microsoft.com/office/drawing/2014/main" id="{E2885823-DBD2-26D2-DD1A-65A3F7F83EFF}"/>
              </a:ext>
            </a:extLst>
          </p:cNvPr>
          <p:cNvSpPr>
            <a:spLocks noChangeAspect="1"/>
          </p:cNvSpPr>
          <p:nvPr/>
        </p:nvSpPr>
        <p:spPr>
          <a:xfrm>
            <a:off x="4319556" y="3657712"/>
            <a:ext cx="675464" cy="671589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FFE199"/>
          </a:solidFill>
          <a:ln w="12700" cap="flat">
            <a:solidFill>
              <a:schemeClr val="accent3"/>
            </a:solidFill>
            <a:prstDash val="solid"/>
            <a:miter/>
          </a:ln>
        </p:spPr>
        <p:txBody>
          <a:bodyPr vert="horz" wrap="square" lIns="0" tIns="45720" rIns="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da-DK" sz="30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</a:t>
            </a:r>
            <a:endParaRPr kumimoji="0" lang="da-DK" sz="300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/>
              <a:ea typeface="+mn-ea"/>
              <a:cs typeface="Calibri" pitchFamily="34"/>
            </a:endParaRPr>
          </a:p>
        </p:txBody>
      </p:sp>
      <p:sp>
        <p:nvSpPr>
          <p:cNvPr id="33" name="Ellipse 5">
            <a:extLst>
              <a:ext uri="{FF2B5EF4-FFF2-40B4-BE49-F238E27FC236}">
                <a16:creationId xmlns:a16="http://schemas.microsoft.com/office/drawing/2014/main" id="{21F5402C-1A43-AF77-24B3-15D871B376CA}"/>
              </a:ext>
            </a:extLst>
          </p:cNvPr>
          <p:cNvSpPr>
            <a:spLocks noChangeAspect="1"/>
          </p:cNvSpPr>
          <p:nvPr/>
        </p:nvSpPr>
        <p:spPr>
          <a:xfrm>
            <a:off x="6977132" y="3713586"/>
            <a:ext cx="675464" cy="671589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FFE199"/>
          </a:solidFill>
          <a:ln w="12700" cap="flat">
            <a:solidFill>
              <a:schemeClr val="accent3"/>
            </a:solidFill>
            <a:prstDash val="solid"/>
            <a:miter/>
          </a:ln>
        </p:spPr>
        <p:txBody>
          <a:bodyPr vert="horz" wrap="square" lIns="0" tIns="45720" rIns="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da-DK" sz="30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</a:t>
            </a:r>
            <a:endParaRPr kumimoji="0" lang="da-DK" sz="300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/>
              <a:ea typeface="+mn-ea"/>
              <a:cs typeface="Calibri" pitchFamily="34"/>
            </a:endParaRPr>
          </a:p>
        </p:txBody>
      </p:sp>
      <p:sp>
        <p:nvSpPr>
          <p:cNvPr id="34" name="Ellipse 5">
            <a:extLst>
              <a:ext uri="{FF2B5EF4-FFF2-40B4-BE49-F238E27FC236}">
                <a16:creationId xmlns:a16="http://schemas.microsoft.com/office/drawing/2014/main" id="{213658D4-B6C5-25AB-87A6-59E3F3ABE394}"/>
              </a:ext>
            </a:extLst>
          </p:cNvPr>
          <p:cNvSpPr>
            <a:spLocks noChangeAspect="1"/>
          </p:cNvSpPr>
          <p:nvPr/>
        </p:nvSpPr>
        <p:spPr>
          <a:xfrm>
            <a:off x="9677070" y="3711514"/>
            <a:ext cx="675464" cy="671589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FFE199"/>
          </a:solidFill>
          <a:ln w="12700" cap="flat">
            <a:solidFill>
              <a:schemeClr val="accent3"/>
            </a:solidFill>
            <a:prstDash val="solid"/>
            <a:miter/>
          </a:ln>
        </p:spPr>
        <p:txBody>
          <a:bodyPr vert="horz" wrap="square" lIns="0" tIns="45720" rIns="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da-DK" sz="30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</a:t>
            </a:r>
            <a:endParaRPr kumimoji="0" lang="da-DK" sz="300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/>
              <a:ea typeface="+mn-ea"/>
              <a:cs typeface="Calibri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40291169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7E7868C7-47A6-6EC8-363E-EA1F00F62075}"/>
              </a:ext>
            </a:extLst>
          </p:cNvPr>
          <p:cNvSpPr>
            <a:spLocks noChangeAspect="1"/>
          </p:cNvSpPr>
          <p:nvPr/>
        </p:nvSpPr>
        <p:spPr>
          <a:xfrm>
            <a:off x="739035" y="657627"/>
            <a:ext cx="2700000" cy="277137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80000" rtlCol="0" anchor="b"/>
          <a:lstStyle/>
          <a:p>
            <a:pPr algn="ctr"/>
            <a:endParaRPr lang="da-DK" sz="2000">
              <a:solidFill>
                <a:schemeClr val="tx1"/>
              </a:solidFill>
            </a:endParaRPr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5702393E-E40C-1471-CE45-359723EB88C3}"/>
              </a:ext>
            </a:extLst>
          </p:cNvPr>
          <p:cNvSpPr>
            <a:spLocks noChangeAspect="1"/>
          </p:cNvSpPr>
          <p:nvPr/>
        </p:nvSpPr>
        <p:spPr>
          <a:xfrm>
            <a:off x="3439035" y="657627"/>
            <a:ext cx="2700000" cy="277137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80000" rtlCol="0" anchor="b"/>
          <a:lstStyle/>
          <a:p>
            <a:pPr algn="ctr"/>
            <a:endParaRPr lang="da-DK" sz="2000">
              <a:solidFill>
                <a:schemeClr val="tx1"/>
              </a:solidFill>
            </a:endParaRPr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465BC9C2-2FD2-486C-0675-B47AC7687BD9}"/>
              </a:ext>
            </a:extLst>
          </p:cNvPr>
          <p:cNvSpPr>
            <a:spLocks noChangeAspect="1"/>
          </p:cNvSpPr>
          <p:nvPr/>
        </p:nvSpPr>
        <p:spPr>
          <a:xfrm>
            <a:off x="6139035" y="657627"/>
            <a:ext cx="2700000" cy="277137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80000" rtlCol="0" anchor="b"/>
          <a:lstStyle/>
          <a:p>
            <a:pPr algn="ctr"/>
            <a:endParaRPr lang="da-DK" sz="2000">
              <a:solidFill>
                <a:schemeClr val="tx1"/>
              </a:solidFill>
            </a:endParaRP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7371C42D-A633-C936-2104-AAB7F73E19A0}"/>
              </a:ext>
            </a:extLst>
          </p:cNvPr>
          <p:cNvSpPr>
            <a:spLocks noChangeAspect="1"/>
          </p:cNvSpPr>
          <p:nvPr/>
        </p:nvSpPr>
        <p:spPr>
          <a:xfrm>
            <a:off x="8839035" y="657627"/>
            <a:ext cx="2700000" cy="277137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80000" rtlCol="0" anchor="b"/>
          <a:lstStyle/>
          <a:p>
            <a:pPr algn="ctr"/>
            <a:endParaRPr lang="da-DK" sz="2000">
              <a:solidFill>
                <a:schemeClr val="tx1"/>
              </a:solidFill>
            </a:endParaRP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9203B961-D3D3-7C29-8A08-C0207A7B4F71}"/>
              </a:ext>
            </a:extLst>
          </p:cNvPr>
          <p:cNvSpPr>
            <a:spLocks noChangeAspect="1"/>
          </p:cNvSpPr>
          <p:nvPr/>
        </p:nvSpPr>
        <p:spPr>
          <a:xfrm>
            <a:off x="739035" y="3428999"/>
            <a:ext cx="2700000" cy="277137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80000" rtlCol="0" anchor="b"/>
          <a:lstStyle/>
          <a:p>
            <a:pPr algn="ctr"/>
            <a:endParaRPr lang="da-DK" sz="2000">
              <a:solidFill>
                <a:schemeClr val="tx1"/>
              </a:solidFill>
            </a:endParaRP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8A5C978D-5810-E321-E423-2B42F79EFBCF}"/>
              </a:ext>
            </a:extLst>
          </p:cNvPr>
          <p:cNvSpPr>
            <a:spLocks noChangeAspect="1"/>
          </p:cNvSpPr>
          <p:nvPr/>
        </p:nvSpPr>
        <p:spPr>
          <a:xfrm>
            <a:off x="3439035" y="3428999"/>
            <a:ext cx="2700000" cy="277137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80000" rtlCol="0" anchor="b"/>
          <a:lstStyle/>
          <a:p>
            <a:pPr algn="ctr"/>
            <a:endParaRPr lang="da-DK" sz="2000">
              <a:solidFill>
                <a:schemeClr val="tx1"/>
              </a:solidFill>
            </a:endParaRPr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975BD436-2EA5-7132-CE17-B642102DA335}"/>
              </a:ext>
            </a:extLst>
          </p:cNvPr>
          <p:cNvSpPr>
            <a:spLocks noChangeAspect="1"/>
          </p:cNvSpPr>
          <p:nvPr/>
        </p:nvSpPr>
        <p:spPr>
          <a:xfrm>
            <a:off x="6139035" y="3428999"/>
            <a:ext cx="2700000" cy="277137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80000" rtlCol="0" anchor="b"/>
          <a:lstStyle/>
          <a:p>
            <a:pPr algn="ctr"/>
            <a:endParaRPr lang="da-DK" sz="2000">
              <a:solidFill>
                <a:schemeClr val="tx1"/>
              </a:solidFill>
            </a:endParaRPr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E85D8981-C02D-4832-91E1-8B16C154EBD6}"/>
              </a:ext>
            </a:extLst>
          </p:cNvPr>
          <p:cNvSpPr>
            <a:spLocks noChangeAspect="1"/>
          </p:cNvSpPr>
          <p:nvPr/>
        </p:nvSpPr>
        <p:spPr>
          <a:xfrm>
            <a:off x="8839035" y="3428999"/>
            <a:ext cx="2700000" cy="277137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80000" rtlCol="0" anchor="b"/>
          <a:lstStyle/>
          <a:p>
            <a:pPr algn="ctr"/>
            <a:endParaRPr lang="da-DK" sz="2000">
              <a:solidFill>
                <a:schemeClr val="tx1"/>
              </a:solidFill>
            </a:endParaRPr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32AB5D4F-16A8-2D95-0FD2-D09CF1BCBE6C}"/>
              </a:ext>
            </a:extLst>
          </p:cNvPr>
          <p:cNvSpPr txBox="1"/>
          <p:nvPr/>
        </p:nvSpPr>
        <p:spPr>
          <a:xfrm>
            <a:off x="1015253" y="1785328"/>
            <a:ext cx="2070847" cy="15081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a-DK" sz="2000" b="1" dirty="0"/>
              <a:t>Vold og chikane</a:t>
            </a:r>
            <a:endParaRPr lang="da-DK" sz="2000" b="1" dirty="0">
              <a:solidFill>
                <a:schemeClr val="tx1"/>
              </a:solidFill>
            </a:endParaRPr>
          </a:p>
          <a:p>
            <a:pPr algn="ctr"/>
            <a:r>
              <a:rPr lang="da-DK" dirty="0"/>
              <a:t>(fx </a:t>
            </a:r>
            <a:r>
              <a:rPr lang="da-DK" dirty="0" err="1"/>
              <a:t>ifm</a:t>
            </a:r>
            <a:r>
              <a:rPr lang="da-DK" dirty="0"/>
              <a:t> ledelse eller mod fagforenings-forkæmpere)</a:t>
            </a:r>
            <a:endParaRPr lang="da-DK" sz="1800" dirty="0">
              <a:solidFill>
                <a:schemeClr val="tx1"/>
              </a:solidFill>
            </a:endParaRPr>
          </a:p>
          <a:p>
            <a:pPr algn="ctr"/>
            <a:endParaRPr lang="da-DK" sz="1800" dirty="0">
              <a:solidFill>
                <a:schemeClr val="tx1"/>
              </a:solidFill>
            </a:endParaRPr>
          </a:p>
        </p:txBody>
      </p:sp>
      <p:sp>
        <p:nvSpPr>
          <p:cNvPr id="20" name="Tekstfelt 19">
            <a:extLst>
              <a:ext uri="{FF2B5EF4-FFF2-40B4-BE49-F238E27FC236}">
                <a16:creationId xmlns:a16="http://schemas.microsoft.com/office/drawing/2014/main" id="{D4F8CF32-383A-0442-1737-3FBDE7AC96F4}"/>
              </a:ext>
            </a:extLst>
          </p:cNvPr>
          <p:cNvSpPr txBox="1"/>
          <p:nvPr/>
        </p:nvSpPr>
        <p:spPr>
          <a:xfrm>
            <a:off x="6537311" y="1785326"/>
            <a:ext cx="2070847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a-DK" sz="2000" b="1">
                <a:solidFill>
                  <a:schemeClr val="tx1"/>
                </a:solidFill>
              </a:rPr>
              <a:t>Undertrykkelse</a:t>
            </a:r>
          </a:p>
          <a:p>
            <a:pPr algn="ctr"/>
            <a:r>
              <a:rPr lang="da-DK"/>
              <a:t>(fx af oprindelige folks rettigheder)</a:t>
            </a:r>
            <a:endParaRPr lang="da-DK" sz="1800">
              <a:solidFill>
                <a:schemeClr val="tx1"/>
              </a:solidFill>
            </a:endParaRPr>
          </a:p>
        </p:txBody>
      </p:sp>
      <p:sp>
        <p:nvSpPr>
          <p:cNvPr id="21" name="Tekstfelt 20">
            <a:extLst>
              <a:ext uri="{FF2B5EF4-FFF2-40B4-BE49-F238E27FC236}">
                <a16:creationId xmlns:a16="http://schemas.microsoft.com/office/drawing/2014/main" id="{317F8E62-58EC-8E45-CED8-1A76B8F9945C}"/>
              </a:ext>
            </a:extLst>
          </p:cNvPr>
          <p:cNvSpPr txBox="1"/>
          <p:nvPr/>
        </p:nvSpPr>
        <p:spPr>
          <a:xfrm>
            <a:off x="9069912" y="1785325"/>
            <a:ext cx="2070847" cy="12311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a-DK" sz="2000" b="1">
                <a:solidFill>
                  <a:schemeClr val="tx1"/>
                </a:solidFill>
              </a:rPr>
              <a:t>Misinformation</a:t>
            </a:r>
          </a:p>
          <a:p>
            <a:pPr algn="ctr"/>
            <a:r>
              <a:rPr lang="da-DK"/>
              <a:t>(Fx i forbindelse med markedsføring)</a:t>
            </a:r>
            <a:endParaRPr lang="da-DK" sz="1800">
              <a:solidFill>
                <a:schemeClr val="tx1"/>
              </a:solidFill>
            </a:endParaRPr>
          </a:p>
        </p:txBody>
      </p:sp>
      <p:sp>
        <p:nvSpPr>
          <p:cNvPr id="22" name="Tekstfelt 21">
            <a:extLst>
              <a:ext uri="{FF2B5EF4-FFF2-40B4-BE49-F238E27FC236}">
                <a16:creationId xmlns:a16="http://schemas.microsoft.com/office/drawing/2014/main" id="{2440EC1E-C1EC-6572-515B-DAF6299EA427}"/>
              </a:ext>
            </a:extLst>
          </p:cNvPr>
          <p:cNvSpPr txBox="1"/>
          <p:nvPr/>
        </p:nvSpPr>
        <p:spPr>
          <a:xfrm>
            <a:off x="1015253" y="4556697"/>
            <a:ext cx="2070847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a-DK" sz="2000" b="1"/>
              <a:t>Retten til privatliv</a:t>
            </a:r>
            <a:endParaRPr lang="da-DK" sz="2000" b="1">
              <a:solidFill>
                <a:schemeClr val="tx1"/>
              </a:solidFill>
            </a:endParaRPr>
          </a:p>
          <a:p>
            <a:pPr algn="ctr"/>
            <a:r>
              <a:rPr lang="da-DK"/>
              <a:t>(fx i forbindelse med datasikkerhed)</a:t>
            </a:r>
            <a:endParaRPr lang="da-DK" sz="1800">
              <a:solidFill>
                <a:schemeClr val="tx1"/>
              </a:solidFill>
            </a:endParaRPr>
          </a:p>
          <a:p>
            <a:pPr algn="ctr"/>
            <a:endParaRPr lang="da-DK" sz="1800">
              <a:solidFill>
                <a:schemeClr val="tx1"/>
              </a:solidFill>
            </a:endParaRPr>
          </a:p>
        </p:txBody>
      </p:sp>
      <p:sp>
        <p:nvSpPr>
          <p:cNvPr id="23" name="Tekstfelt 22">
            <a:extLst>
              <a:ext uri="{FF2B5EF4-FFF2-40B4-BE49-F238E27FC236}">
                <a16:creationId xmlns:a16="http://schemas.microsoft.com/office/drawing/2014/main" id="{3DCEF576-A899-732D-4A59-8A0FE3673AA5}"/>
              </a:ext>
            </a:extLst>
          </p:cNvPr>
          <p:cNvSpPr txBox="1"/>
          <p:nvPr/>
        </p:nvSpPr>
        <p:spPr>
          <a:xfrm>
            <a:off x="3796035" y="1785325"/>
            <a:ext cx="2070847" cy="12311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a-DK" sz="2000" b="1" dirty="0"/>
              <a:t>Risiko for børn</a:t>
            </a:r>
            <a:endParaRPr lang="da-DK" sz="2000" b="1" dirty="0">
              <a:solidFill>
                <a:schemeClr val="tx1"/>
              </a:solidFill>
            </a:endParaRPr>
          </a:p>
          <a:p>
            <a:pPr algn="ctr"/>
            <a:r>
              <a:rPr lang="da-DK" dirty="0"/>
              <a:t>(fx i forbindelse med markedsføring)</a:t>
            </a:r>
            <a:endParaRPr lang="da-DK" sz="1800" dirty="0">
              <a:solidFill>
                <a:schemeClr val="tx1"/>
              </a:solidFill>
            </a:endParaRPr>
          </a:p>
        </p:txBody>
      </p:sp>
      <p:sp>
        <p:nvSpPr>
          <p:cNvPr id="24" name="Tekstfelt 23">
            <a:extLst>
              <a:ext uri="{FF2B5EF4-FFF2-40B4-BE49-F238E27FC236}">
                <a16:creationId xmlns:a16="http://schemas.microsoft.com/office/drawing/2014/main" id="{C7FF500D-E0D7-EF5F-F1C8-461650F1CFC2}"/>
              </a:ext>
            </a:extLst>
          </p:cNvPr>
          <p:cNvSpPr txBox="1"/>
          <p:nvPr/>
        </p:nvSpPr>
        <p:spPr>
          <a:xfrm>
            <a:off x="6247626" y="4556694"/>
            <a:ext cx="2070847" cy="6771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a-DK" sz="2000" b="1" dirty="0">
                <a:solidFill>
                  <a:schemeClr val="tx1"/>
                </a:solidFill>
              </a:rPr>
              <a:t>x</a:t>
            </a:r>
          </a:p>
          <a:p>
            <a:pPr algn="ctr"/>
            <a:r>
              <a:rPr lang="da-DK" dirty="0"/>
              <a:t>(fx x)</a:t>
            </a:r>
            <a:endParaRPr lang="da-DK" sz="1800" dirty="0">
              <a:solidFill>
                <a:schemeClr val="tx1"/>
              </a:solidFill>
            </a:endParaRPr>
          </a:p>
        </p:txBody>
      </p:sp>
      <p:sp>
        <p:nvSpPr>
          <p:cNvPr id="25" name="Tekstfelt 24">
            <a:extLst>
              <a:ext uri="{FF2B5EF4-FFF2-40B4-BE49-F238E27FC236}">
                <a16:creationId xmlns:a16="http://schemas.microsoft.com/office/drawing/2014/main" id="{2CD18DA5-A459-63F5-4C71-5E3A530E0C6B}"/>
              </a:ext>
            </a:extLst>
          </p:cNvPr>
          <p:cNvSpPr txBox="1"/>
          <p:nvPr/>
        </p:nvSpPr>
        <p:spPr>
          <a:xfrm>
            <a:off x="9069912" y="4556694"/>
            <a:ext cx="2070847" cy="6771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a-DK" sz="2000" b="1">
                <a:solidFill>
                  <a:schemeClr val="tx1"/>
                </a:solidFill>
              </a:rPr>
              <a:t>x</a:t>
            </a:r>
          </a:p>
          <a:p>
            <a:pPr algn="ctr"/>
            <a:r>
              <a:rPr lang="da-DK"/>
              <a:t>(Fx x)</a:t>
            </a:r>
            <a:endParaRPr lang="da-DK" sz="1800">
              <a:solidFill>
                <a:schemeClr val="tx1"/>
              </a:solidFill>
            </a:endParaRPr>
          </a:p>
        </p:txBody>
      </p:sp>
      <p:sp>
        <p:nvSpPr>
          <p:cNvPr id="26" name="Ellipse 5">
            <a:extLst>
              <a:ext uri="{FF2B5EF4-FFF2-40B4-BE49-F238E27FC236}">
                <a16:creationId xmlns:a16="http://schemas.microsoft.com/office/drawing/2014/main" id="{1F54F934-C486-11D9-4044-3FAD229C4C29}"/>
              </a:ext>
            </a:extLst>
          </p:cNvPr>
          <p:cNvSpPr>
            <a:spLocks noChangeAspect="1"/>
          </p:cNvSpPr>
          <p:nvPr/>
        </p:nvSpPr>
        <p:spPr>
          <a:xfrm>
            <a:off x="1730224" y="853121"/>
            <a:ext cx="675464" cy="671589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FFE199"/>
          </a:solidFill>
          <a:ln w="12700" cap="flat">
            <a:solidFill>
              <a:schemeClr val="accent3"/>
            </a:solidFill>
            <a:prstDash val="solid"/>
            <a:miter/>
          </a:ln>
        </p:spPr>
        <p:txBody>
          <a:bodyPr vert="horz" wrap="square" lIns="0" tIns="45720" rIns="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da-DK" sz="30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</a:t>
            </a:r>
            <a:endParaRPr kumimoji="0" lang="da-DK" sz="300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/>
              <a:ea typeface="+mn-ea"/>
              <a:cs typeface="Calibri" pitchFamily="34"/>
            </a:endParaRPr>
          </a:p>
        </p:txBody>
      </p:sp>
      <p:sp>
        <p:nvSpPr>
          <p:cNvPr id="27" name="Ellipse 5">
            <a:extLst>
              <a:ext uri="{FF2B5EF4-FFF2-40B4-BE49-F238E27FC236}">
                <a16:creationId xmlns:a16="http://schemas.microsoft.com/office/drawing/2014/main" id="{9D0C945C-33EE-4884-E639-27D4576D3F01}"/>
              </a:ext>
            </a:extLst>
          </p:cNvPr>
          <p:cNvSpPr>
            <a:spLocks noChangeAspect="1"/>
          </p:cNvSpPr>
          <p:nvPr/>
        </p:nvSpPr>
        <p:spPr>
          <a:xfrm>
            <a:off x="4493727" y="829808"/>
            <a:ext cx="675464" cy="671589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FFE199"/>
          </a:solidFill>
          <a:ln w="12700" cap="flat">
            <a:solidFill>
              <a:schemeClr val="accent3"/>
            </a:solidFill>
            <a:prstDash val="solid"/>
            <a:miter/>
          </a:ln>
        </p:spPr>
        <p:txBody>
          <a:bodyPr vert="horz" wrap="square" lIns="0" tIns="45720" rIns="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da-DK" sz="30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</a:t>
            </a:r>
            <a:endParaRPr kumimoji="0" lang="da-DK" sz="300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/>
              <a:ea typeface="+mn-ea"/>
              <a:cs typeface="Calibri" pitchFamily="34"/>
            </a:endParaRPr>
          </a:p>
        </p:txBody>
      </p:sp>
      <p:sp>
        <p:nvSpPr>
          <p:cNvPr id="28" name="Ellipse 5">
            <a:extLst>
              <a:ext uri="{FF2B5EF4-FFF2-40B4-BE49-F238E27FC236}">
                <a16:creationId xmlns:a16="http://schemas.microsoft.com/office/drawing/2014/main" id="{1982E1B0-90F7-92A0-5E09-BEE628DDFB56}"/>
              </a:ext>
            </a:extLst>
          </p:cNvPr>
          <p:cNvSpPr>
            <a:spLocks noChangeAspect="1"/>
          </p:cNvSpPr>
          <p:nvPr/>
        </p:nvSpPr>
        <p:spPr>
          <a:xfrm>
            <a:off x="7151303" y="885682"/>
            <a:ext cx="675464" cy="671589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FFE199"/>
          </a:solidFill>
          <a:ln w="12700" cap="flat">
            <a:solidFill>
              <a:schemeClr val="accent3"/>
            </a:solidFill>
            <a:prstDash val="solid"/>
            <a:miter/>
          </a:ln>
        </p:spPr>
        <p:txBody>
          <a:bodyPr vert="horz" wrap="square" lIns="0" tIns="45720" rIns="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da-DK" sz="30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</a:t>
            </a:r>
            <a:endParaRPr kumimoji="0" lang="da-DK" sz="300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/>
              <a:ea typeface="+mn-ea"/>
              <a:cs typeface="Calibri" pitchFamily="34"/>
            </a:endParaRPr>
          </a:p>
        </p:txBody>
      </p:sp>
      <p:sp>
        <p:nvSpPr>
          <p:cNvPr id="29" name="Ellipse 5">
            <a:extLst>
              <a:ext uri="{FF2B5EF4-FFF2-40B4-BE49-F238E27FC236}">
                <a16:creationId xmlns:a16="http://schemas.microsoft.com/office/drawing/2014/main" id="{D7D12C75-3572-FA50-C07F-A60293C25ECA}"/>
              </a:ext>
            </a:extLst>
          </p:cNvPr>
          <p:cNvSpPr>
            <a:spLocks noChangeAspect="1"/>
          </p:cNvSpPr>
          <p:nvPr/>
        </p:nvSpPr>
        <p:spPr>
          <a:xfrm>
            <a:off x="9851241" y="883610"/>
            <a:ext cx="675464" cy="671589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FFE199"/>
          </a:solidFill>
          <a:ln w="12700" cap="flat">
            <a:solidFill>
              <a:schemeClr val="accent3"/>
            </a:solidFill>
            <a:prstDash val="solid"/>
            <a:miter/>
          </a:ln>
        </p:spPr>
        <p:txBody>
          <a:bodyPr vert="horz" wrap="square" lIns="0" tIns="45720" rIns="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da-DK" sz="30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</a:t>
            </a:r>
            <a:endParaRPr kumimoji="0" lang="da-DK" sz="300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/>
              <a:ea typeface="+mn-ea"/>
              <a:cs typeface="Calibri" pitchFamily="34"/>
            </a:endParaRPr>
          </a:p>
        </p:txBody>
      </p:sp>
      <p:sp>
        <p:nvSpPr>
          <p:cNvPr id="30" name="Ellipse 5">
            <a:extLst>
              <a:ext uri="{FF2B5EF4-FFF2-40B4-BE49-F238E27FC236}">
                <a16:creationId xmlns:a16="http://schemas.microsoft.com/office/drawing/2014/main" id="{054AF71F-1A72-E8BD-30F9-77CF0B045944}"/>
              </a:ext>
            </a:extLst>
          </p:cNvPr>
          <p:cNvSpPr>
            <a:spLocks noChangeAspect="1"/>
          </p:cNvSpPr>
          <p:nvPr/>
        </p:nvSpPr>
        <p:spPr>
          <a:xfrm>
            <a:off x="1556053" y="3681025"/>
            <a:ext cx="675464" cy="671589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FFE199"/>
          </a:solidFill>
          <a:ln w="12700" cap="flat">
            <a:solidFill>
              <a:schemeClr val="accent3"/>
            </a:solidFill>
            <a:prstDash val="solid"/>
            <a:miter/>
          </a:ln>
        </p:spPr>
        <p:txBody>
          <a:bodyPr vert="horz" wrap="square" lIns="0" tIns="45720" rIns="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da-DK" sz="30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</a:t>
            </a:r>
            <a:endParaRPr kumimoji="0" lang="da-DK" sz="300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/>
              <a:ea typeface="+mn-ea"/>
              <a:cs typeface="Calibri" pitchFamily="34"/>
            </a:endParaRPr>
          </a:p>
        </p:txBody>
      </p:sp>
      <p:sp>
        <p:nvSpPr>
          <p:cNvPr id="31" name="Ellipse 5">
            <a:extLst>
              <a:ext uri="{FF2B5EF4-FFF2-40B4-BE49-F238E27FC236}">
                <a16:creationId xmlns:a16="http://schemas.microsoft.com/office/drawing/2014/main" id="{42257B68-23CF-455D-F610-0C60938645C0}"/>
              </a:ext>
            </a:extLst>
          </p:cNvPr>
          <p:cNvSpPr>
            <a:spLocks noChangeAspect="1"/>
          </p:cNvSpPr>
          <p:nvPr/>
        </p:nvSpPr>
        <p:spPr>
          <a:xfrm>
            <a:off x="4319556" y="3657712"/>
            <a:ext cx="675464" cy="671589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FFE199"/>
          </a:solidFill>
          <a:ln w="12700" cap="flat">
            <a:solidFill>
              <a:schemeClr val="accent3"/>
            </a:solidFill>
            <a:prstDash val="solid"/>
            <a:miter/>
          </a:ln>
        </p:spPr>
        <p:txBody>
          <a:bodyPr vert="horz" wrap="square" lIns="0" tIns="45720" rIns="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da-DK" sz="30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</a:t>
            </a:r>
            <a:endParaRPr kumimoji="0" lang="da-DK" sz="300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/>
              <a:ea typeface="+mn-ea"/>
              <a:cs typeface="Calibri" pitchFamily="34"/>
            </a:endParaRPr>
          </a:p>
        </p:txBody>
      </p:sp>
      <p:sp>
        <p:nvSpPr>
          <p:cNvPr id="32" name="Ellipse 5">
            <a:extLst>
              <a:ext uri="{FF2B5EF4-FFF2-40B4-BE49-F238E27FC236}">
                <a16:creationId xmlns:a16="http://schemas.microsoft.com/office/drawing/2014/main" id="{368630FD-9B2D-DBE2-CBE4-120077F37641}"/>
              </a:ext>
            </a:extLst>
          </p:cNvPr>
          <p:cNvSpPr>
            <a:spLocks noChangeAspect="1"/>
          </p:cNvSpPr>
          <p:nvPr/>
        </p:nvSpPr>
        <p:spPr>
          <a:xfrm>
            <a:off x="6977132" y="3713586"/>
            <a:ext cx="675464" cy="671589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FFE199"/>
          </a:solidFill>
          <a:ln w="12700" cap="flat">
            <a:solidFill>
              <a:schemeClr val="accent3"/>
            </a:solidFill>
            <a:prstDash val="solid"/>
            <a:miter/>
          </a:ln>
        </p:spPr>
        <p:txBody>
          <a:bodyPr vert="horz" wrap="square" lIns="0" tIns="45720" rIns="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da-DK" sz="30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</a:t>
            </a:r>
            <a:endParaRPr kumimoji="0" lang="da-DK" sz="300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/>
              <a:ea typeface="+mn-ea"/>
              <a:cs typeface="Calibri" pitchFamily="34"/>
            </a:endParaRPr>
          </a:p>
        </p:txBody>
      </p:sp>
      <p:sp>
        <p:nvSpPr>
          <p:cNvPr id="33" name="Ellipse 5">
            <a:extLst>
              <a:ext uri="{FF2B5EF4-FFF2-40B4-BE49-F238E27FC236}">
                <a16:creationId xmlns:a16="http://schemas.microsoft.com/office/drawing/2014/main" id="{841DED47-49AA-B7D6-DD6C-AA06947A5797}"/>
              </a:ext>
            </a:extLst>
          </p:cNvPr>
          <p:cNvSpPr>
            <a:spLocks noChangeAspect="1"/>
          </p:cNvSpPr>
          <p:nvPr/>
        </p:nvSpPr>
        <p:spPr>
          <a:xfrm>
            <a:off x="9677070" y="3711514"/>
            <a:ext cx="675464" cy="671589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FFE199"/>
          </a:solidFill>
          <a:ln w="12700" cap="flat">
            <a:solidFill>
              <a:schemeClr val="accent3"/>
            </a:solidFill>
            <a:prstDash val="solid"/>
            <a:miter/>
          </a:ln>
        </p:spPr>
        <p:txBody>
          <a:bodyPr vert="horz" wrap="square" lIns="0" tIns="45720" rIns="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da-DK" sz="30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</a:t>
            </a:r>
            <a:endParaRPr kumimoji="0" lang="da-DK" sz="300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/>
              <a:ea typeface="+mn-ea"/>
              <a:cs typeface="Calibri" pitchFamily="34"/>
            </a:endParaRPr>
          </a:p>
        </p:txBody>
      </p:sp>
      <p:sp>
        <p:nvSpPr>
          <p:cNvPr id="3" name="Tekstfelt 2">
            <a:extLst>
              <a:ext uri="{FF2B5EF4-FFF2-40B4-BE49-F238E27FC236}">
                <a16:creationId xmlns:a16="http://schemas.microsoft.com/office/drawing/2014/main" id="{99F8D592-E122-646A-6AD6-02D61CC4CD1E}"/>
              </a:ext>
            </a:extLst>
          </p:cNvPr>
          <p:cNvSpPr txBox="1"/>
          <p:nvPr/>
        </p:nvSpPr>
        <p:spPr>
          <a:xfrm>
            <a:off x="3621864" y="4542260"/>
            <a:ext cx="2070847" cy="6771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a-DK" sz="2000" b="1" dirty="0">
                <a:solidFill>
                  <a:schemeClr val="tx1"/>
                </a:solidFill>
              </a:rPr>
              <a:t>x</a:t>
            </a:r>
          </a:p>
          <a:p>
            <a:pPr algn="ctr"/>
            <a:r>
              <a:rPr lang="da-DK" dirty="0"/>
              <a:t>(fx x)</a:t>
            </a:r>
            <a:endParaRPr lang="da-DK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81910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7E7868C7-47A6-6EC8-363E-EA1F00F62075}"/>
              </a:ext>
            </a:extLst>
          </p:cNvPr>
          <p:cNvSpPr>
            <a:spLocks noChangeAspect="1"/>
          </p:cNvSpPr>
          <p:nvPr/>
        </p:nvSpPr>
        <p:spPr>
          <a:xfrm>
            <a:off x="739035" y="657627"/>
            <a:ext cx="2700000" cy="277137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80000" rtlCol="0" anchor="b"/>
          <a:lstStyle/>
          <a:p>
            <a:pPr algn="ctr"/>
            <a:endParaRPr lang="da-DK" sz="2000">
              <a:solidFill>
                <a:schemeClr val="tx1"/>
              </a:solidFill>
            </a:endParaRPr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5702393E-E40C-1471-CE45-359723EB88C3}"/>
              </a:ext>
            </a:extLst>
          </p:cNvPr>
          <p:cNvSpPr>
            <a:spLocks noChangeAspect="1"/>
          </p:cNvSpPr>
          <p:nvPr/>
        </p:nvSpPr>
        <p:spPr>
          <a:xfrm>
            <a:off x="3439035" y="657627"/>
            <a:ext cx="2700000" cy="277137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80000" rtlCol="0" anchor="b"/>
          <a:lstStyle/>
          <a:p>
            <a:pPr algn="ctr"/>
            <a:endParaRPr lang="da-DK" sz="2000">
              <a:solidFill>
                <a:schemeClr val="tx1"/>
              </a:solidFill>
            </a:endParaRPr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465BC9C2-2FD2-486C-0675-B47AC7687BD9}"/>
              </a:ext>
            </a:extLst>
          </p:cNvPr>
          <p:cNvSpPr>
            <a:spLocks noChangeAspect="1"/>
          </p:cNvSpPr>
          <p:nvPr/>
        </p:nvSpPr>
        <p:spPr>
          <a:xfrm>
            <a:off x="6139035" y="657627"/>
            <a:ext cx="2700000" cy="277137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80000" rtlCol="0" anchor="b"/>
          <a:lstStyle/>
          <a:p>
            <a:pPr algn="ctr"/>
            <a:endParaRPr lang="da-DK" sz="2000">
              <a:solidFill>
                <a:schemeClr val="tx1"/>
              </a:solidFill>
            </a:endParaRP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7371C42D-A633-C936-2104-AAB7F73E19A0}"/>
              </a:ext>
            </a:extLst>
          </p:cNvPr>
          <p:cNvSpPr>
            <a:spLocks noChangeAspect="1"/>
          </p:cNvSpPr>
          <p:nvPr/>
        </p:nvSpPr>
        <p:spPr>
          <a:xfrm>
            <a:off x="8839035" y="657627"/>
            <a:ext cx="2700000" cy="277137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80000" rtlCol="0" anchor="b"/>
          <a:lstStyle/>
          <a:p>
            <a:pPr algn="ctr"/>
            <a:endParaRPr lang="da-DK" sz="2000">
              <a:solidFill>
                <a:schemeClr val="tx1"/>
              </a:solidFill>
            </a:endParaRP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9203B961-D3D3-7C29-8A08-C0207A7B4F71}"/>
              </a:ext>
            </a:extLst>
          </p:cNvPr>
          <p:cNvSpPr>
            <a:spLocks noChangeAspect="1"/>
          </p:cNvSpPr>
          <p:nvPr/>
        </p:nvSpPr>
        <p:spPr>
          <a:xfrm>
            <a:off x="739035" y="3428999"/>
            <a:ext cx="2700000" cy="277137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80000" rtlCol="0" anchor="b"/>
          <a:lstStyle/>
          <a:p>
            <a:pPr algn="ctr"/>
            <a:endParaRPr lang="da-DK" sz="2000">
              <a:solidFill>
                <a:schemeClr val="tx1"/>
              </a:solidFill>
            </a:endParaRP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8A5C978D-5810-E321-E423-2B42F79EFBCF}"/>
              </a:ext>
            </a:extLst>
          </p:cNvPr>
          <p:cNvSpPr>
            <a:spLocks noChangeAspect="1"/>
          </p:cNvSpPr>
          <p:nvPr/>
        </p:nvSpPr>
        <p:spPr>
          <a:xfrm>
            <a:off x="3439035" y="3428999"/>
            <a:ext cx="2700000" cy="277137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80000" rtlCol="0" anchor="b"/>
          <a:lstStyle/>
          <a:p>
            <a:pPr algn="ctr"/>
            <a:endParaRPr lang="da-DK" sz="2000">
              <a:solidFill>
                <a:schemeClr val="tx1"/>
              </a:solidFill>
            </a:endParaRPr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975BD436-2EA5-7132-CE17-B642102DA335}"/>
              </a:ext>
            </a:extLst>
          </p:cNvPr>
          <p:cNvSpPr>
            <a:spLocks noChangeAspect="1"/>
          </p:cNvSpPr>
          <p:nvPr/>
        </p:nvSpPr>
        <p:spPr>
          <a:xfrm>
            <a:off x="6139035" y="3428999"/>
            <a:ext cx="2700000" cy="277137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80000" rtlCol="0" anchor="b"/>
          <a:lstStyle/>
          <a:p>
            <a:pPr algn="ctr"/>
            <a:endParaRPr lang="da-DK" sz="2000">
              <a:solidFill>
                <a:schemeClr val="tx1"/>
              </a:solidFill>
            </a:endParaRPr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E85D8981-C02D-4832-91E1-8B16C154EBD6}"/>
              </a:ext>
            </a:extLst>
          </p:cNvPr>
          <p:cNvSpPr>
            <a:spLocks noChangeAspect="1"/>
          </p:cNvSpPr>
          <p:nvPr/>
        </p:nvSpPr>
        <p:spPr>
          <a:xfrm>
            <a:off x="8839035" y="3428999"/>
            <a:ext cx="2700000" cy="277137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80000" rtlCol="0" anchor="b"/>
          <a:lstStyle/>
          <a:p>
            <a:pPr algn="ctr"/>
            <a:endParaRPr lang="da-DK" sz="2000">
              <a:solidFill>
                <a:schemeClr val="tx1"/>
              </a:solidFill>
            </a:endParaRPr>
          </a:p>
        </p:txBody>
      </p:sp>
      <p:sp>
        <p:nvSpPr>
          <p:cNvPr id="5" name="Ellipse 5">
            <a:extLst>
              <a:ext uri="{FF2B5EF4-FFF2-40B4-BE49-F238E27FC236}">
                <a16:creationId xmlns:a16="http://schemas.microsoft.com/office/drawing/2014/main" id="{BCE9799C-84BD-A7D2-CD5B-9E85BF7A5E86}"/>
              </a:ext>
            </a:extLst>
          </p:cNvPr>
          <p:cNvSpPr>
            <a:spLocks noChangeAspect="1"/>
          </p:cNvSpPr>
          <p:nvPr/>
        </p:nvSpPr>
        <p:spPr>
          <a:xfrm>
            <a:off x="1730224" y="853121"/>
            <a:ext cx="675464" cy="671589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FFE199"/>
          </a:solidFill>
          <a:ln w="12700" cap="flat">
            <a:solidFill>
              <a:schemeClr val="accent3"/>
            </a:solidFill>
            <a:prstDash val="solid"/>
            <a:miter/>
          </a:ln>
        </p:spPr>
        <p:txBody>
          <a:bodyPr vert="horz" wrap="square" lIns="0" tIns="45720" rIns="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da-DK" sz="30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</a:t>
            </a:r>
            <a:endParaRPr kumimoji="0" lang="da-DK" sz="300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/>
              <a:ea typeface="+mn-ea"/>
              <a:cs typeface="Calibri" pitchFamily="34"/>
            </a:endParaRPr>
          </a:p>
        </p:txBody>
      </p:sp>
      <p:sp>
        <p:nvSpPr>
          <p:cNvPr id="19" name="Ellipse 5">
            <a:extLst>
              <a:ext uri="{FF2B5EF4-FFF2-40B4-BE49-F238E27FC236}">
                <a16:creationId xmlns:a16="http://schemas.microsoft.com/office/drawing/2014/main" id="{D0C07BAB-2E3C-3D65-28E0-368DF80887B3}"/>
              </a:ext>
            </a:extLst>
          </p:cNvPr>
          <p:cNvSpPr>
            <a:spLocks noChangeAspect="1"/>
          </p:cNvSpPr>
          <p:nvPr/>
        </p:nvSpPr>
        <p:spPr>
          <a:xfrm>
            <a:off x="4493727" y="829808"/>
            <a:ext cx="675464" cy="671589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FFE199"/>
          </a:solidFill>
          <a:ln w="12700" cap="flat">
            <a:solidFill>
              <a:schemeClr val="accent3"/>
            </a:solidFill>
            <a:prstDash val="solid"/>
            <a:miter/>
          </a:ln>
        </p:spPr>
        <p:txBody>
          <a:bodyPr vert="horz" wrap="square" lIns="0" tIns="45720" rIns="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da-DK" sz="30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</a:t>
            </a:r>
            <a:endParaRPr kumimoji="0" lang="da-DK" sz="300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/>
              <a:ea typeface="+mn-ea"/>
              <a:cs typeface="Calibri" pitchFamily="34"/>
            </a:endParaRPr>
          </a:p>
        </p:txBody>
      </p:sp>
      <p:sp>
        <p:nvSpPr>
          <p:cNvPr id="20" name="Ellipse 5">
            <a:extLst>
              <a:ext uri="{FF2B5EF4-FFF2-40B4-BE49-F238E27FC236}">
                <a16:creationId xmlns:a16="http://schemas.microsoft.com/office/drawing/2014/main" id="{C8D4A874-0EBB-8CA7-FF4B-5814F995E6A2}"/>
              </a:ext>
            </a:extLst>
          </p:cNvPr>
          <p:cNvSpPr>
            <a:spLocks noChangeAspect="1"/>
          </p:cNvSpPr>
          <p:nvPr/>
        </p:nvSpPr>
        <p:spPr>
          <a:xfrm>
            <a:off x="7151303" y="885682"/>
            <a:ext cx="675464" cy="671589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FFE199"/>
          </a:solidFill>
          <a:ln w="12700" cap="flat">
            <a:solidFill>
              <a:schemeClr val="accent3"/>
            </a:solidFill>
            <a:prstDash val="solid"/>
            <a:miter/>
          </a:ln>
        </p:spPr>
        <p:txBody>
          <a:bodyPr vert="horz" wrap="square" lIns="0" tIns="45720" rIns="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da-DK" sz="30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</a:t>
            </a:r>
            <a:endParaRPr kumimoji="0" lang="da-DK" sz="300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/>
              <a:ea typeface="+mn-ea"/>
              <a:cs typeface="Calibri" pitchFamily="34"/>
            </a:endParaRPr>
          </a:p>
        </p:txBody>
      </p:sp>
      <p:sp>
        <p:nvSpPr>
          <p:cNvPr id="21" name="Ellipse 5">
            <a:extLst>
              <a:ext uri="{FF2B5EF4-FFF2-40B4-BE49-F238E27FC236}">
                <a16:creationId xmlns:a16="http://schemas.microsoft.com/office/drawing/2014/main" id="{46EBDBD5-A21F-60A6-85D0-051FB0F0ECAE}"/>
              </a:ext>
            </a:extLst>
          </p:cNvPr>
          <p:cNvSpPr>
            <a:spLocks noChangeAspect="1"/>
          </p:cNvSpPr>
          <p:nvPr/>
        </p:nvSpPr>
        <p:spPr>
          <a:xfrm>
            <a:off x="9851241" y="883610"/>
            <a:ext cx="675464" cy="671589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FFE199"/>
          </a:solidFill>
          <a:ln w="12700" cap="flat">
            <a:solidFill>
              <a:schemeClr val="accent3"/>
            </a:solidFill>
            <a:prstDash val="solid"/>
            <a:miter/>
          </a:ln>
        </p:spPr>
        <p:txBody>
          <a:bodyPr vert="horz" wrap="square" lIns="0" tIns="45720" rIns="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da-DK" sz="30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</a:t>
            </a:r>
            <a:endParaRPr kumimoji="0" lang="da-DK" sz="300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/>
              <a:ea typeface="+mn-ea"/>
              <a:cs typeface="Calibri" pitchFamily="34"/>
            </a:endParaRPr>
          </a:p>
        </p:txBody>
      </p:sp>
      <p:sp>
        <p:nvSpPr>
          <p:cNvPr id="22" name="Ellipse 5">
            <a:extLst>
              <a:ext uri="{FF2B5EF4-FFF2-40B4-BE49-F238E27FC236}">
                <a16:creationId xmlns:a16="http://schemas.microsoft.com/office/drawing/2014/main" id="{76802335-9D46-A5B7-E9CE-7D84425FCF27}"/>
              </a:ext>
            </a:extLst>
          </p:cNvPr>
          <p:cNvSpPr>
            <a:spLocks noChangeAspect="1"/>
          </p:cNvSpPr>
          <p:nvPr/>
        </p:nvSpPr>
        <p:spPr>
          <a:xfrm>
            <a:off x="1556053" y="3681025"/>
            <a:ext cx="675464" cy="671589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FFE199"/>
          </a:solidFill>
          <a:ln w="12700" cap="flat">
            <a:solidFill>
              <a:schemeClr val="accent3"/>
            </a:solidFill>
            <a:prstDash val="solid"/>
            <a:miter/>
          </a:ln>
        </p:spPr>
        <p:txBody>
          <a:bodyPr vert="horz" wrap="square" lIns="0" tIns="45720" rIns="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da-DK" sz="30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</a:t>
            </a:r>
            <a:endParaRPr kumimoji="0" lang="da-DK" sz="300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/>
              <a:ea typeface="+mn-ea"/>
              <a:cs typeface="Calibri" pitchFamily="34"/>
            </a:endParaRPr>
          </a:p>
        </p:txBody>
      </p:sp>
      <p:sp>
        <p:nvSpPr>
          <p:cNvPr id="23" name="Ellipse 5">
            <a:extLst>
              <a:ext uri="{FF2B5EF4-FFF2-40B4-BE49-F238E27FC236}">
                <a16:creationId xmlns:a16="http://schemas.microsoft.com/office/drawing/2014/main" id="{B7D12CCA-7C9D-7805-6A9B-D111389FA386}"/>
              </a:ext>
            </a:extLst>
          </p:cNvPr>
          <p:cNvSpPr>
            <a:spLocks noChangeAspect="1"/>
          </p:cNvSpPr>
          <p:nvPr/>
        </p:nvSpPr>
        <p:spPr>
          <a:xfrm>
            <a:off x="4319556" y="3657712"/>
            <a:ext cx="675464" cy="671589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FFE199"/>
          </a:solidFill>
          <a:ln w="12700" cap="flat">
            <a:solidFill>
              <a:schemeClr val="accent3"/>
            </a:solidFill>
            <a:prstDash val="solid"/>
            <a:miter/>
          </a:ln>
        </p:spPr>
        <p:txBody>
          <a:bodyPr vert="horz" wrap="square" lIns="0" tIns="45720" rIns="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da-DK" sz="30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</a:t>
            </a:r>
            <a:endParaRPr kumimoji="0" lang="da-DK" sz="300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/>
              <a:ea typeface="+mn-ea"/>
              <a:cs typeface="Calibri" pitchFamily="34"/>
            </a:endParaRPr>
          </a:p>
        </p:txBody>
      </p:sp>
      <p:sp>
        <p:nvSpPr>
          <p:cNvPr id="24" name="Ellipse 5">
            <a:extLst>
              <a:ext uri="{FF2B5EF4-FFF2-40B4-BE49-F238E27FC236}">
                <a16:creationId xmlns:a16="http://schemas.microsoft.com/office/drawing/2014/main" id="{392BFA2E-A2C3-95FE-8531-17FD2333393E}"/>
              </a:ext>
            </a:extLst>
          </p:cNvPr>
          <p:cNvSpPr>
            <a:spLocks noChangeAspect="1"/>
          </p:cNvSpPr>
          <p:nvPr/>
        </p:nvSpPr>
        <p:spPr>
          <a:xfrm>
            <a:off x="6977132" y="3713586"/>
            <a:ext cx="675464" cy="671589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FFE199"/>
          </a:solidFill>
          <a:ln w="12700" cap="flat">
            <a:solidFill>
              <a:schemeClr val="accent3"/>
            </a:solidFill>
            <a:prstDash val="solid"/>
            <a:miter/>
          </a:ln>
        </p:spPr>
        <p:txBody>
          <a:bodyPr vert="horz" wrap="square" lIns="0" tIns="45720" rIns="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da-DK" sz="30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</a:t>
            </a:r>
            <a:endParaRPr kumimoji="0" lang="da-DK" sz="300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/>
              <a:ea typeface="+mn-ea"/>
              <a:cs typeface="Calibri" pitchFamily="34"/>
            </a:endParaRPr>
          </a:p>
        </p:txBody>
      </p:sp>
      <p:sp>
        <p:nvSpPr>
          <p:cNvPr id="25" name="Ellipse 5">
            <a:extLst>
              <a:ext uri="{FF2B5EF4-FFF2-40B4-BE49-F238E27FC236}">
                <a16:creationId xmlns:a16="http://schemas.microsoft.com/office/drawing/2014/main" id="{0D6A5D16-500B-7D59-3177-E055B0A13C72}"/>
              </a:ext>
            </a:extLst>
          </p:cNvPr>
          <p:cNvSpPr>
            <a:spLocks noChangeAspect="1"/>
          </p:cNvSpPr>
          <p:nvPr/>
        </p:nvSpPr>
        <p:spPr>
          <a:xfrm>
            <a:off x="9677070" y="3711514"/>
            <a:ext cx="675464" cy="671589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FFE199"/>
          </a:solidFill>
          <a:ln w="12700" cap="flat">
            <a:solidFill>
              <a:schemeClr val="accent3"/>
            </a:solidFill>
            <a:prstDash val="solid"/>
            <a:miter/>
          </a:ln>
        </p:spPr>
        <p:txBody>
          <a:bodyPr vert="horz" wrap="square" lIns="0" tIns="45720" rIns="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da-DK" sz="30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</a:t>
            </a:r>
            <a:endParaRPr kumimoji="0" lang="da-DK" sz="300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/>
              <a:ea typeface="+mn-ea"/>
              <a:cs typeface="Calibri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40777065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7E7868C7-47A6-6EC8-363E-EA1F00F62075}"/>
              </a:ext>
            </a:extLst>
          </p:cNvPr>
          <p:cNvSpPr>
            <a:spLocks noChangeAspect="1"/>
          </p:cNvSpPr>
          <p:nvPr/>
        </p:nvSpPr>
        <p:spPr>
          <a:xfrm>
            <a:off x="739035" y="657627"/>
            <a:ext cx="2700000" cy="277137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80000" rtlCol="0" anchor="b"/>
          <a:lstStyle/>
          <a:p>
            <a:pPr algn="ctr"/>
            <a:endParaRPr lang="da-DK" sz="2000">
              <a:solidFill>
                <a:schemeClr val="tx1"/>
              </a:solidFill>
            </a:endParaRPr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5702393E-E40C-1471-CE45-359723EB88C3}"/>
              </a:ext>
            </a:extLst>
          </p:cNvPr>
          <p:cNvSpPr>
            <a:spLocks noChangeAspect="1"/>
          </p:cNvSpPr>
          <p:nvPr/>
        </p:nvSpPr>
        <p:spPr>
          <a:xfrm>
            <a:off x="3439035" y="657627"/>
            <a:ext cx="2700000" cy="277137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80000" rtlCol="0" anchor="b"/>
          <a:lstStyle/>
          <a:p>
            <a:pPr algn="ctr"/>
            <a:endParaRPr lang="da-DK" sz="2000">
              <a:solidFill>
                <a:schemeClr val="tx1"/>
              </a:solidFill>
            </a:endParaRPr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465BC9C2-2FD2-486C-0675-B47AC7687BD9}"/>
              </a:ext>
            </a:extLst>
          </p:cNvPr>
          <p:cNvSpPr>
            <a:spLocks noChangeAspect="1"/>
          </p:cNvSpPr>
          <p:nvPr/>
        </p:nvSpPr>
        <p:spPr>
          <a:xfrm>
            <a:off x="6139035" y="657627"/>
            <a:ext cx="2700000" cy="277137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80000" rtlCol="0" anchor="b"/>
          <a:lstStyle/>
          <a:p>
            <a:pPr algn="ctr"/>
            <a:endParaRPr lang="da-DK" sz="2000">
              <a:solidFill>
                <a:schemeClr val="tx1"/>
              </a:solidFill>
            </a:endParaRP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7371C42D-A633-C936-2104-AAB7F73E19A0}"/>
              </a:ext>
            </a:extLst>
          </p:cNvPr>
          <p:cNvSpPr>
            <a:spLocks noChangeAspect="1"/>
          </p:cNvSpPr>
          <p:nvPr/>
        </p:nvSpPr>
        <p:spPr>
          <a:xfrm>
            <a:off x="8839035" y="657627"/>
            <a:ext cx="2700000" cy="277137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80000" rtlCol="0" anchor="b"/>
          <a:lstStyle/>
          <a:p>
            <a:pPr algn="ctr"/>
            <a:endParaRPr lang="da-DK" sz="2000">
              <a:solidFill>
                <a:schemeClr val="tx1"/>
              </a:solidFill>
            </a:endParaRP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9203B961-D3D3-7C29-8A08-C0207A7B4F71}"/>
              </a:ext>
            </a:extLst>
          </p:cNvPr>
          <p:cNvSpPr>
            <a:spLocks noChangeAspect="1"/>
          </p:cNvSpPr>
          <p:nvPr/>
        </p:nvSpPr>
        <p:spPr>
          <a:xfrm>
            <a:off x="739035" y="3428999"/>
            <a:ext cx="2700000" cy="277137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80000" rtlCol="0" anchor="b"/>
          <a:lstStyle/>
          <a:p>
            <a:pPr algn="ctr"/>
            <a:endParaRPr lang="da-DK" sz="2000">
              <a:solidFill>
                <a:schemeClr val="tx1"/>
              </a:solidFill>
            </a:endParaRP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8A5C978D-5810-E321-E423-2B42F79EFBCF}"/>
              </a:ext>
            </a:extLst>
          </p:cNvPr>
          <p:cNvSpPr>
            <a:spLocks noChangeAspect="1"/>
          </p:cNvSpPr>
          <p:nvPr/>
        </p:nvSpPr>
        <p:spPr>
          <a:xfrm>
            <a:off x="3439035" y="3428999"/>
            <a:ext cx="2700000" cy="277137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80000" rtlCol="0" anchor="b"/>
          <a:lstStyle/>
          <a:p>
            <a:pPr algn="ctr"/>
            <a:endParaRPr lang="da-DK" sz="2000">
              <a:solidFill>
                <a:schemeClr val="tx1"/>
              </a:solidFill>
            </a:endParaRPr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975BD436-2EA5-7132-CE17-B642102DA335}"/>
              </a:ext>
            </a:extLst>
          </p:cNvPr>
          <p:cNvSpPr>
            <a:spLocks noChangeAspect="1"/>
          </p:cNvSpPr>
          <p:nvPr/>
        </p:nvSpPr>
        <p:spPr>
          <a:xfrm>
            <a:off x="6139035" y="3428999"/>
            <a:ext cx="2700000" cy="277137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80000" rtlCol="0" anchor="b"/>
          <a:lstStyle/>
          <a:p>
            <a:pPr algn="ctr"/>
            <a:endParaRPr lang="da-DK" sz="2000">
              <a:solidFill>
                <a:schemeClr val="tx1"/>
              </a:solidFill>
            </a:endParaRPr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E85D8981-C02D-4832-91E1-8B16C154EBD6}"/>
              </a:ext>
            </a:extLst>
          </p:cNvPr>
          <p:cNvSpPr>
            <a:spLocks noChangeAspect="1"/>
          </p:cNvSpPr>
          <p:nvPr/>
        </p:nvSpPr>
        <p:spPr>
          <a:xfrm>
            <a:off x="8839035" y="3428999"/>
            <a:ext cx="2700000" cy="277137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80000" rtlCol="0" anchor="b"/>
          <a:lstStyle/>
          <a:p>
            <a:pPr algn="ctr"/>
            <a:endParaRPr lang="da-DK" sz="2000">
              <a:solidFill>
                <a:schemeClr val="tx1"/>
              </a:solidFill>
            </a:endParaRPr>
          </a:p>
        </p:txBody>
      </p:sp>
      <p:sp>
        <p:nvSpPr>
          <p:cNvPr id="2" name="Tekstfelt 1">
            <a:extLst>
              <a:ext uri="{FF2B5EF4-FFF2-40B4-BE49-F238E27FC236}">
                <a16:creationId xmlns:a16="http://schemas.microsoft.com/office/drawing/2014/main" id="{5C10E20E-DB47-85FE-DD04-50EE93ADA2AC}"/>
              </a:ext>
            </a:extLst>
          </p:cNvPr>
          <p:cNvSpPr txBox="1"/>
          <p:nvPr/>
        </p:nvSpPr>
        <p:spPr>
          <a:xfrm>
            <a:off x="1015253" y="1785328"/>
            <a:ext cx="2070847" cy="15081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a-DK" sz="2000" b="1" dirty="0"/>
              <a:t>Korruption</a:t>
            </a:r>
            <a:endParaRPr lang="da-DK" sz="2000" b="1" dirty="0">
              <a:solidFill>
                <a:schemeClr val="tx1"/>
              </a:solidFill>
            </a:endParaRPr>
          </a:p>
          <a:p>
            <a:pPr algn="ctr"/>
            <a:r>
              <a:rPr lang="da-DK" dirty="0"/>
              <a:t>(fx i forbindelse med tilladelser og certificeringer)</a:t>
            </a:r>
            <a:endParaRPr lang="da-DK" sz="1800" dirty="0">
              <a:solidFill>
                <a:schemeClr val="tx1"/>
              </a:solidFill>
            </a:endParaRPr>
          </a:p>
          <a:p>
            <a:pPr algn="ctr"/>
            <a:endParaRPr lang="da-DK" sz="1800" dirty="0">
              <a:solidFill>
                <a:schemeClr val="tx1"/>
              </a:solidFill>
            </a:endParaRPr>
          </a:p>
        </p:txBody>
      </p:sp>
      <p:sp>
        <p:nvSpPr>
          <p:cNvPr id="3" name="Tekstfelt 2">
            <a:extLst>
              <a:ext uri="{FF2B5EF4-FFF2-40B4-BE49-F238E27FC236}">
                <a16:creationId xmlns:a16="http://schemas.microsoft.com/office/drawing/2014/main" id="{FD177240-2AEB-EC7C-A95E-9769A8104230}"/>
              </a:ext>
            </a:extLst>
          </p:cNvPr>
          <p:cNvSpPr txBox="1"/>
          <p:nvPr/>
        </p:nvSpPr>
        <p:spPr>
          <a:xfrm>
            <a:off x="3776282" y="1785327"/>
            <a:ext cx="2070847" cy="15081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a-DK" sz="2000" b="1" dirty="0">
                <a:solidFill>
                  <a:schemeClr val="tx1"/>
                </a:solidFill>
              </a:rPr>
              <a:t>Bestikkelse</a:t>
            </a:r>
          </a:p>
          <a:p>
            <a:pPr algn="ctr"/>
            <a:r>
              <a:rPr lang="da-DK" dirty="0"/>
              <a:t>(fx i forbindelse med tilladelser og certificeringer eller opgavetildeling)</a:t>
            </a:r>
            <a:endParaRPr lang="da-DK" sz="1800" dirty="0">
              <a:solidFill>
                <a:schemeClr val="tx1"/>
              </a:solidFill>
            </a:endParaRPr>
          </a:p>
        </p:txBody>
      </p:sp>
      <p:sp>
        <p:nvSpPr>
          <p:cNvPr id="13" name="Tekstfelt 12">
            <a:extLst>
              <a:ext uri="{FF2B5EF4-FFF2-40B4-BE49-F238E27FC236}">
                <a16:creationId xmlns:a16="http://schemas.microsoft.com/office/drawing/2014/main" id="{68ED4F41-D9F3-5A49-90AB-926443EB331B}"/>
              </a:ext>
            </a:extLst>
          </p:cNvPr>
          <p:cNvSpPr txBox="1"/>
          <p:nvPr/>
        </p:nvSpPr>
        <p:spPr>
          <a:xfrm>
            <a:off x="6308883" y="1814782"/>
            <a:ext cx="2238246" cy="12618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a-DK" sz="2000" b="1" dirty="0"/>
              <a:t>Uhæderlig </a:t>
            </a:r>
            <a:r>
              <a:rPr lang="da-DK" sz="2000" b="1" dirty="0" err="1"/>
              <a:t>forretningsførsel</a:t>
            </a:r>
            <a:endParaRPr lang="da-DK" sz="2000" b="1" dirty="0">
              <a:solidFill>
                <a:schemeClr val="tx1"/>
              </a:solidFill>
            </a:endParaRPr>
          </a:p>
          <a:p>
            <a:pPr algn="ctr"/>
            <a:r>
              <a:rPr lang="da-DK" dirty="0"/>
              <a:t>(Fx i forbindelse med unfair konkurrence )</a:t>
            </a:r>
            <a:endParaRPr lang="da-DK" sz="1800" dirty="0">
              <a:solidFill>
                <a:schemeClr val="tx1"/>
              </a:solidFill>
            </a:endParaRPr>
          </a:p>
        </p:txBody>
      </p:sp>
      <p:sp>
        <p:nvSpPr>
          <p:cNvPr id="14" name="Ellipse 4">
            <a:extLst>
              <a:ext uri="{FF2B5EF4-FFF2-40B4-BE49-F238E27FC236}">
                <a16:creationId xmlns:a16="http://schemas.microsoft.com/office/drawing/2014/main" id="{7E63E9B8-9FF1-7DE9-E046-75925C047D02}"/>
              </a:ext>
            </a:extLst>
          </p:cNvPr>
          <p:cNvSpPr>
            <a:spLocks noChangeAspect="1"/>
          </p:cNvSpPr>
          <p:nvPr/>
        </p:nvSpPr>
        <p:spPr>
          <a:xfrm>
            <a:off x="1730224" y="883930"/>
            <a:ext cx="675464" cy="675096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B5CDDB"/>
          </a:solidFill>
          <a:ln w="12700" cap="flat">
            <a:solidFill>
              <a:schemeClr val="accent3"/>
            </a:solidFill>
            <a:prstDash val="solid"/>
            <a:miter/>
          </a:ln>
        </p:spPr>
        <p:txBody>
          <a:bodyPr vert="horz" wrap="square" lIns="0" tIns="45720" rIns="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da-DK" sz="30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G</a:t>
            </a:r>
            <a:endParaRPr kumimoji="0" lang="da-DK" sz="300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itchFamily="34"/>
              <a:ea typeface="+mn-ea"/>
              <a:cs typeface="Calibri" pitchFamily="34"/>
            </a:endParaRPr>
          </a:p>
        </p:txBody>
      </p:sp>
      <p:sp>
        <p:nvSpPr>
          <p:cNvPr id="15" name="Ellipse 4">
            <a:extLst>
              <a:ext uri="{FF2B5EF4-FFF2-40B4-BE49-F238E27FC236}">
                <a16:creationId xmlns:a16="http://schemas.microsoft.com/office/drawing/2014/main" id="{5422FFE5-3AD1-8B2C-7174-13375FFCD06E}"/>
              </a:ext>
            </a:extLst>
          </p:cNvPr>
          <p:cNvSpPr>
            <a:spLocks noChangeAspect="1"/>
          </p:cNvSpPr>
          <p:nvPr/>
        </p:nvSpPr>
        <p:spPr>
          <a:xfrm>
            <a:off x="4335247" y="883930"/>
            <a:ext cx="675464" cy="675096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B5CDDB"/>
          </a:solidFill>
          <a:ln w="12700" cap="flat">
            <a:solidFill>
              <a:schemeClr val="accent3"/>
            </a:solidFill>
            <a:prstDash val="solid"/>
            <a:miter/>
          </a:ln>
        </p:spPr>
        <p:txBody>
          <a:bodyPr vert="horz" wrap="square" lIns="0" tIns="45720" rIns="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da-DK" sz="300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G</a:t>
            </a:r>
            <a:endParaRPr kumimoji="0" lang="da-DK" sz="300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itchFamily="34"/>
              <a:ea typeface="+mn-ea"/>
              <a:cs typeface="Calibri" pitchFamily="34"/>
            </a:endParaRPr>
          </a:p>
        </p:txBody>
      </p:sp>
      <p:sp>
        <p:nvSpPr>
          <p:cNvPr id="16" name="Ellipse 4">
            <a:extLst>
              <a:ext uri="{FF2B5EF4-FFF2-40B4-BE49-F238E27FC236}">
                <a16:creationId xmlns:a16="http://schemas.microsoft.com/office/drawing/2014/main" id="{9B1811E3-6764-FA5E-67C3-877BD0635FBF}"/>
              </a:ext>
            </a:extLst>
          </p:cNvPr>
          <p:cNvSpPr>
            <a:spLocks noChangeAspect="1"/>
          </p:cNvSpPr>
          <p:nvPr/>
        </p:nvSpPr>
        <p:spPr>
          <a:xfrm>
            <a:off x="7132814" y="883929"/>
            <a:ext cx="675464" cy="675096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B5CDDB"/>
          </a:solidFill>
          <a:ln w="12700" cap="flat">
            <a:solidFill>
              <a:schemeClr val="accent3"/>
            </a:solidFill>
            <a:prstDash val="solid"/>
            <a:miter/>
          </a:ln>
        </p:spPr>
        <p:txBody>
          <a:bodyPr vert="horz" wrap="square" lIns="0" tIns="45720" rIns="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da-DK" sz="300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G</a:t>
            </a:r>
            <a:endParaRPr kumimoji="0" lang="da-DK" sz="300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itchFamily="34"/>
              <a:ea typeface="+mn-ea"/>
              <a:cs typeface="Calibri" pitchFamily="34"/>
            </a:endParaRPr>
          </a:p>
        </p:txBody>
      </p:sp>
      <p:sp>
        <p:nvSpPr>
          <p:cNvPr id="17" name="Ellipse 4">
            <a:extLst>
              <a:ext uri="{FF2B5EF4-FFF2-40B4-BE49-F238E27FC236}">
                <a16:creationId xmlns:a16="http://schemas.microsoft.com/office/drawing/2014/main" id="{14C70211-9758-6181-16A5-513A1C9FF53C}"/>
              </a:ext>
            </a:extLst>
          </p:cNvPr>
          <p:cNvSpPr>
            <a:spLocks noChangeAspect="1"/>
          </p:cNvSpPr>
          <p:nvPr/>
        </p:nvSpPr>
        <p:spPr>
          <a:xfrm>
            <a:off x="9840760" y="919334"/>
            <a:ext cx="675464" cy="675096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B5CDDB"/>
          </a:solidFill>
          <a:ln w="12700" cap="flat">
            <a:solidFill>
              <a:schemeClr val="accent3"/>
            </a:solidFill>
            <a:prstDash val="solid"/>
            <a:miter/>
          </a:ln>
        </p:spPr>
        <p:txBody>
          <a:bodyPr vert="horz" wrap="square" lIns="0" tIns="45720" rIns="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da-DK" sz="300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G</a:t>
            </a:r>
            <a:endParaRPr kumimoji="0" lang="da-DK" sz="300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itchFamily="34"/>
              <a:ea typeface="+mn-ea"/>
              <a:cs typeface="Calibri" pitchFamily="34"/>
            </a:endParaRPr>
          </a:p>
        </p:txBody>
      </p:sp>
      <p:sp>
        <p:nvSpPr>
          <p:cNvPr id="26" name="Ellipse 4">
            <a:extLst>
              <a:ext uri="{FF2B5EF4-FFF2-40B4-BE49-F238E27FC236}">
                <a16:creationId xmlns:a16="http://schemas.microsoft.com/office/drawing/2014/main" id="{5E67F7F7-DA58-BF03-7387-1B39552CB820}"/>
              </a:ext>
            </a:extLst>
          </p:cNvPr>
          <p:cNvSpPr>
            <a:spLocks noChangeAspect="1"/>
          </p:cNvSpPr>
          <p:nvPr/>
        </p:nvSpPr>
        <p:spPr>
          <a:xfrm>
            <a:off x="1709077" y="3619895"/>
            <a:ext cx="675464" cy="675096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B5CDDB"/>
          </a:solidFill>
          <a:ln w="12700" cap="flat">
            <a:solidFill>
              <a:schemeClr val="accent3"/>
            </a:solidFill>
            <a:prstDash val="solid"/>
            <a:miter/>
          </a:ln>
        </p:spPr>
        <p:txBody>
          <a:bodyPr vert="horz" wrap="square" lIns="0" tIns="45720" rIns="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da-DK" sz="30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G</a:t>
            </a:r>
            <a:endParaRPr kumimoji="0" lang="da-DK" sz="300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itchFamily="34"/>
              <a:ea typeface="+mn-ea"/>
              <a:cs typeface="Calibri" pitchFamily="34"/>
            </a:endParaRPr>
          </a:p>
        </p:txBody>
      </p:sp>
      <p:sp>
        <p:nvSpPr>
          <p:cNvPr id="27" name="Ellipse 4">
            <a:extLst>
              <a:ext uri="{FF2B5EF4-FFF2-40B4-BE49-F238E27FC236}">
                <a16:creationId xmlns:a16="http://schemas.microsoft.com/office/drawing/2014/main" id="{99274944-CEA5-FBC8-1FF7-91E9F6A213AA}"/>
              </a:ext>
            </a:extLst>
          </p:cNvPr>
          <p:cNvSpPr>
            <a:spLocks noChangeAspect="1"/>
          </p:cNvSpPr>
          <p:nvPr/>
        </p:nvSpPr>
        <p:spPr>
          <a:xfrm>
            <a:off x="4314100" y="3619895"/>
            <a:ext cx="675464" cy="675096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B5CDDB"/>
          </a:solidFill>
          <a:ln w="12700" cap="flat">
            <a:solidFill>
              <a:schemeClr val="accent3"/>
            </a:solidFill>
            <a:prstDash val="solid"/>
            <a:miter/>
          </a:ln>
        </p:spPr>
        <p:txBody>
          <a:bodyPr vert="horz" wrap="square" lIns="0" tIns="45720" rIns="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da-DK" sz="300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G</a:t>
            </a:r>
            <a:endParaRPr kumimoji="0" lang="da-DK" sz="300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itchFamily="34"/>
              <a:ea typeface="+mn-ea"/>
              <a:cs typeface="Calibri" pitchFamily="34"/>
            </a:endParaRPr>
          </a:p>
        </p:txBody>
      </p:sp>
      <p:sp>
        <p:nvSpPr>
          <p:cNvPr id="28" name="Ellipse 4">
            <a:extLst>
              <a:ext uri="{FF2B5EF4-FFF2-40B4-BE49-F238E27FC236}">
                <a16:creationId xmlns:a16="http://schemas.microsoft.com/office/drawing/2014/main" id="{0F70EC78-3D98-9B32-348F-5A47E00AA128}"/>
              </a:ext>
            </a:extLst>
          </p:cNvPr>
          <p:cNvSpPr>
            <a:spLocks noChangeAspect="1"/>
          </p:cNvSpPr>
          <p:nvPr/>
        </p:nvSpPr>
        <p:spPr>
          <a:xfrm>
            <a:off x="7111667" y="3619894"/>
            <a:ext cx="675464" cy="675096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B5CDDB"/>
          </a:solidFill>
          <a:ln w="12700" cap="flat">
            <a:solidFill>
              <a:schemeClr val="accent3"/>
            </a:solidFill>
            <a:prstDash val="solid"/>
            <a:miter/>
          </a:ln>
        </p:spPr>
        <p:txBody>
          <a:bodyPr vert="horz" wrap="square" lIns="0" tIns="45720" rIns="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da-DK" sz="300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G</a:t>
            </a:r>
            <a:endParaRPr kumimoji="0" lang="da-DK" sz="300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itchFamily="34"/>
              <a:ea typeface="+mn-ea"/>
              <a:cs typeface="Calibri" pitchFamily="34"/>
            </a:endParaRPr>
          </a:p>
        </p:txBody>
      </p:sp>
      <p:sp>
        <p:nvSpPr>
          <p:cNvPr id="29" name="Ellipse 4">
            <a:extLst>
              <a:ext uri="{FF2B5EF4-FFF2-40B4-BE49-F238E27FC236}">
                <a16:creationId xmlns:a16="http://schemas.microsoft.com/office/drawing/2014/main" id="{86D93383-AEE6-8629-8B13-5BEB2CE69A9F}"/>
              </a:ext>
            </a:extLst>
          </p:cNvPr>
          <p:cNvSpPr>
            <a:spLocks noChangeAspect="1"/>
          </p:cNvSpPr>
          <p:nvPr/>
        </p:nvSpPr>
        <p:spPr>
          <a:xfrm>
            <a:off x="9819613" y="3655299"/>
            <a:ext cx="675464" cy="675096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B5CDDB"/>
          </a:solidFill>
          <a:ln w="12700" cap="flat">
            <a:solidFill>
              <a:schemeClr val="accent3"/>
            </a:solidFill>
            <a:prstDash val="solid"/>
            <a:miter/>
          </a:ln>
        </p:spPr>
        <p:txBody>
          <a:bodyPr vert="horz" wrap="square" lIns="0" tIns="45720" rIns="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da-DK" sz="300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G</a:t>
            </a:r>
            <a:endParaRPr kumimoji="0" lang="da-DK" sz="300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itchFamily="34"/>
              <a:ea typeface="+mn-ea"/>
              <a:cs typeface="Calibri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30977119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7E7868C7-47A6-6EC8-363E-EA1F00F62075}"/>
              </a:ext>
            </a:extLst>
          </p:cNvPr>
          <p:cNvSpPr>
            <a:spLocks noChangeAspect="1"/>
          </p:cNvSpPr>
          <p:nvPr/>
        </p:nvSpPr>
        <p:spPr>
          <a:xfrm>
            <a:off x="739035" y="657627"/>
            <a:ext cx="2700000" cy="277137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80000" rtlCol="0" anchor="b"/>
          <a:lstStyle/>
          <a:p>
            <a:pPr algn="ctr"/>
            <a:endParaRPr lang="da-DK" sz="2000">
              <a:solidFill>
                <a:schemeClr val="tx1"/>
              </a:solidFill>
            </a:endParaRPr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5702393E-E40C-1471-CE45-359723EB88C3}"/>
              </a:ext>
            </a:extLst>
          </p:cNvPr>
          <p:cNvSpPr>
            <a:spLocks noChangeAspect="1"/>
          </p:cNvSpPr>
          <p:nvPr/>
        </p:nvSpPr>
        <p:spPr>
          <a:xfrm>
            <a:off x="3439035" y="657627"/>
            <a:ext cx="2700000" cy="277137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80000" rtlCol="0" anchor="b"/>
          <a:lstStyle/>
          <a:p>
            <a:pPr algn="ctr"/>
            <a:endParaRPr lang="da-DK" sz="2000">
              <a:solidFill>
                <a:schemeClr val="tx1"/>
              </a:solidFill>
            </a:endParaRPr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465BC9C2-2FD2-486C-0675-B47AC7687BD9}"/>
              </a:ext>
            </a:extLst>
          </p:cNvPr>
          <p:cNvSpPr>
            <a:spLocks noChangeAspect="1"/>
          </p:cNvSpPr>
          <p:nvPr/>
        </p:nvSpPr>
        <p:spPr>
          <a:xfrm>
            <a:off x="6139035" y="657627"/>
            <a:ext cx="2700000" cy="277137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80000" rtlCol="0" anchor="b"/>
          <a:lstStyle/>
          <a:p>
            <a:pPr algn="ctr"/>
            <a:endParaRPr lang="da-DK" sz="2000">
              <a:solidFill>
                <a:schemeClr val="tx1"/>
              </a:solidFill>
            </a:endParaRP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7371C42D-A633-C936-2104-AAB7F73E19A0}"/>
              </a:ext>
            </a:extLst>
          </p:cNvPr>
          <p:cNvSpPr>
            <a:spLocks noChangeAspect="1"/>
          </p:cNvSpPr>
          <p:nvPr/>
        </p:nvSpPr>
        <p:spPr>
          <a:xfrm>
            <a:off x="8839035" y="657627"/>
            <a:ext cx="2700000" cy="277137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80000" rtlCol="0" anchor="b"/>
          <a:lstStyle/>
          <a:p>
            <a:pPr algn="ctr"/>
            <a:endParaRPr lang="da-DK" sz="2000">
              <a:solidFill>
                <a:schemeClr val="tx1"/>
              </a:solidFill>
            </a:endParaRP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9203B961-D3D3-7C29-8A08-C0207A7B4F71}"/>
              </a:ext>
            </a:extLst>
          </p:cNvPr>
          <p:cNvSpPr>
            <a:spLocks noChangeAspect="1"/>
          </p:cNvSpPr>
          <p:nvPr/>
        </p:nvSpPr>
        <p:spPr>
          <a:xfrm>
            <a:off x="739035" y="3428999"/>
            <a:ext cx="2700000" cy="277137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80000" rtlCol="0" anchor="b"/>
          <a:lstStyle/>
          <a:p>
            <a:pPr algn="ctr"/>
            <a:endParaRPr lang="da-DK" sz="2000">
              <a:solidFill>
                <a:schemeClr val="tx1"/>
              </a:solidFill>
            </a:endParaRP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8A5C978D-5810-E321-E423-2B42F79EFBCF}"/>
              </a:ext>
            </a:extLst>
          </p:cNvPr>
          <p:cNvSpPr>
            <a:spLocks noChangeAspect="1"/>
          </p:cNvSpPr>
          <p:nvPr/>
        </p:nvSpPr>
        <p:spPr>
          <a:xfrm>
            <a:off x="3439035" y="3428999"/>
            <a:ext cx="2700000" cy="277137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80000" rtlCol="0" anchor="b"/>
          <a:lstStyle/>
          <a:p>
            <a:pPr algn="ctr"/>
            <a:endParaRPr lang="da-DK" sz="2000">
              <a:solidFill>
                <a:schemeClr val="tx1"/>
              </a:solidFill>
            </a:endParaRPr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975BD436-2EA5-7132-CE17-B642102DA335}"/>
              </a:ext>
            </a:extLst>
          </p:cNvPr>
          <p:cNvSpPr>
            <a:spLocks noChangeAspect="1"/>
          </p:cNvSpPr>
          <p:nvPr/>
        </p:nvSpPr>
        <p:spPr>
          <a:xfrm>
            <a:off x="6139035" y="3428999"/>
            <a:ext cx="2700000" cy="277137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80000" rtlCol="0" anchor="b"/>
          <a:lstStyle/>
          <a:p>
            <a:pPr algn="ctr"/>
            <a:endParaRPr lang="da-DK" sz="2000">
              <a:solidFill>
                <a:schemeClr val="tx1"/>
              </a:solidFill>
            </a:endParaRPr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E85D8981-C02D-4832-91E1-8B16C154EBD6}"/>
              </a:ext>
            </a:extLst>
          </p:cNvPr>
          <p:cNvSpPr>
            <a:spLocks noChangeAspect="1"/>
          </p:cNvSpPr>
          <p:nvPr/>
        </p:nvSpPr>
        <p:spPr>
          <a:xfrm>
            <a:off x="8839035" y="3428999"/>
            <a:ext cx="2700000" cy="277137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80000" rtlCol="0" anchor="b"/>
          <a:lstStyle/>
          <a:p>
            <a:pPr algn="ctr"/>
            <a:endParaRPr lang="da-DK" sz="2000">
              <a:solidFill>
                <a:schemeClr val="tx1"/>
              </a:solidFill>
            </a:endParaRPr>
          </a:p>
        </p:txBody>
      </p:sp>
      <p:sp>
        <p:nvSpPr>
          <p:cNvPr id="2" name="Ellipse 4">
            <a:extLst>
              <a:ext uri="{FF2B5EF4-FFF2-40B4-BE49-F238E27FC236}">
                <a16:creationId xmlns:a16="http://schemas.microsoft.com/office/drawing/2014/main" id="{A7B7CD3A-7AB1-893E-3EA2-844C269CC833}"/>
              </a:ext>
            </a:extLst>
          </p:cNvPr>
          <p:cNvSpPr>
            <a:spLocks noChangeAspect="1"/>
          </p:cNvSpPr>
          <p:nvPr/>
        </p:nvSpPr>
        <p:spPr>
          <a:xfrm>
            <a:off x="1730224" y="883930"/>
            <a:ext cx="675464" cy="675096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B5CDDB"/>
          </a:solidFill>
          <a:ln w="12700" cap="flat">
            <a:solidFill>
              <a:schemeClr val="accent3"/>
            </a:solidFill>
            <a:prstDash val="solid"/>
            <a:miter/>
          </a:ln>
        </p:spPr>
        <p:txBody>
          <a:bodyPr vert="horz" wrap="square" lIns="0" tIns="45720" rIns="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da-DK" sz="30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G</a:t>
            </a:r>
            <a:endParaRPr kumimoji="0" lang="da-DK" sz="300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itchFamily="34"/>
              <a:ea typeface="+mn-ea"/>
              <a:cs typeface="Calibri" pitchFamily="34"/>
            </a:endParaRPr>
          </a:p>
        </p:txBody>
      </p:sp>
      <p:sp>
        <p:nvSpPr>
          <p:cNvPr id="3" name="Ellipse 4">
            <a:extLst>
              <a:ext uri="{FF2B5EF4-FFF2-40B4-BE49-F238E27FC236}">
                <a16:creationId xmlns:a16="http://schemas.microsoft.com/office/drawing/2014/main" id="{5E82FBB4-3723-EF35-1805-C2D23407D35F}"/>
              </a:ext>
            </a:extLst>
          </p:cNvPr>
          <p:cNvSpPr>
            <a:spLocks noChangeAspect="1"/>
          </p:cNvSpPr>
          <p:nvPr/>
        </p:nvSpPr>
        <p:spPr>
          <a:xfrm>
            <a:off x="4335247" y="883930"/>
            <a:ext cx="675464" cy="675096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B5CDDB"/>
          </a:solidFill>
          <a:ln w="12700" cap="flat">
            <a:solidFill>
              <a:schemeClr val="accent3"/>
            </a:solidFill>
            <a:prstDash val="solid"/>
            <a:miter/>
          </a:ln>
        </p:spPr>
        <p:txBody>
          <a:bodyPr vert="horz" wrap="square" lIns="0" tIns="45720" rIns="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da-DK" sz="300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G</a:t>
            </a:r>
            <a:endParaRPr kumimoji="0" lang="da-DK" sz="300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itchFamily="34"/>
              <a:ea typeface="+mn-ea"/>
              <a:cs typeface="Calibri" pitchFamily="34"/>
            </a:endParaRPr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E72B835E-C7F7-2FF5-0BAC-2D55C172ED38}"/>
              </a:ext>
            </a:extLst>
          </p:cNvPr>
          <p:cNvSpPr>
            <a:spLocks noChangeAspect="1"/>
          </p:cNvSpPr>
          <p:nvPr/>
        </p:nvSpPr>
        <p:spPr>
          <a:xfrm>
            <a:off x="7132814" y="883929"/>
            <a:ext cx="675464" cy="675096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B5CDDB"/>
          </a:solidFill>
          <a:ln w="12700" cap="flat">
            <a:solidFill>
              <a:schemeClr val="accent3"/>
            </a:solidFill>
            <a:prstDash val="solid"/>
            <a:miter/>
          </a:ln>
        </p:spPr>
        <p:txBody>
          <a:bodyPr vert="horz" wrap="square" lIns="0" tIns="45720" rIns="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da-DK" sz="300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G</a:t>
            </a:r>
            <a:endParaRPr kumimoji="0" lang="da-DK" sz="300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itchFamily="34"/>
              <a:ea typeface="+mn-ea"/>
              <a:cs typeface="Calibri" pitchFamily="34"/>
            </a:endParaRPr>
          </a:p>
        </p:txBody>
      </p:sp>
      <p:sp>
        <p:nvSpPr>
          <p:cNvPr id="13" name="Ellipse 4">
            <a:extLst>
              <a:ext uri="{FF2B5EF4-FFF2-40B4-BE49-F238E27FC236}">
                <a16:creationId xmlns:a16="http://schemas.microsoft.com/office/drawing/2014/main" id="{E26B5BFF-606A-AEB8-D5B2-AD03C7920471}"/>
              </a:ext>
            </a:extLst>
          </p:cNvPr>
          <p:cNvSpPr>
            <a:spLocks noChangeAspect="1"/>
          </p:cNvSpPr>
          <p:nvPr/>
        </p:nvSpPr>
        <p:spPr>
          <a:xfrm>
            <a:off x="9840760" y="919334"/>
            <a:ext cx="675464" cy="675096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B5CDDB"/>
          </a:solidFill>
          <a:ln w="12700" cap="flat">
            <a:solidFill>
              <a:schemeClr val="accent3"/>
            </a:solidFill>
            <a:prstDash val="solid"/>
            <a:miter/>
          </a:ln>
        </p:spPr>
        <p:txBody>
          <a:bodyPr vert="horz" wrap="square" lIns="0" tIns="45720" rIns="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da-DK" sz="300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G</a:t>
            </a:r>
            <a:endParaRPr kumimoji="0" lang="da-DK" sz="300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itchFamily="34"/>
              <a:ea typeface="+mn-ea"/>
              <a:cs typeface="Calibri" pitchFamily="34"/>
            </a:endParaRPr>
          </a:p>
        </p:txBody>
      </p:sp>
      <p:sp>
        <p:nvSpPr>
          <p:cNvPr id="14" name="Ellipse 4">
            <a:extLst>
              <a:ext uri="{FF2B5EF4-FFF2-40B4-BE49-F238E27FC236}">
                <a16:creationId xmlns:a16="http://schemas.microsoft.com/office/drawing/2014/main" id="{5F0A8BED-6BA1-3E88-A3C6-A5678B3D42EE}"/>
              </a:ext>
            </a:extLst>
          </p:cNvPr>
          <p:cNvSpPr>
            <a:spLocks noChangeAspect="1"/>
          </p:cNvSpPr>
          <p:nvPr/>
        </p:nvSpPr>
        <p:spPr>
          <a:xfrm>
            <a:off x="1730224" y="3653485"/>
            <a:ext cx="675464" cy="675096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B5CDDB"/>
          </a:solidFill>
          <a:ln w="12700" cap="flat">
            <a:solidFill>
              <a:schemeClr val="accent3"/>
            </a:solidFill>
            <a:prstDash val="solid"/>
            <a:miter/>
          </a:ln>
        </p:spPr>
        <p:txBody>
          <a:bodyPr vert="horz" wrap="square" lIns="0" tIns="45720" rIns="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da-DK" sz="30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G</a:t>
            </a:r>
            <a:endParaRPr kumimoji="0" lang="da-DK" sz="300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itchFamily="34"/>
              <a:ea typeface="+mn-ea"/>
              <a:cs typeface="Calibri" pitchFamily="34"/>
            </a:endParaRPr>
          </a:p>
        </p:txBody>
      </p:sp>
      <p:sp>
        <p:nvSpPr>
          <p:cNvPr id="15" name="Ellipse 4">
            <a:extLst>
              <a:ext uri="{FF2B5EF4-FFF2-40B4-BE49-F238E27FC236}">
                <a16:creationId xmlns:a16="http://schemas.microsoft.com/office/drawing/2014/main" id="{466F6927-4885-324C-1E03-86E94832E1A2}"/>
              </a:ext>
            </a:extLst>
          </p:cNvPr>
          <p:cNvSpPr>
            <a:spLocks noChangeAspect="1"/>
          </p:cNvSpPr>
          <p:nvPr/>
        </p:nvSpPr>
        <p:spPr>
          <a:xfrm>
            <a:off x="4335247" y="3653485"/>
            <a:ext cx="675464" cy="675096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B5CDDB"/>
          </a:solidFill>
          <a:ln w="12700" cap="flat">
            <a:solidFill>
              <a:schemeClr val="accent3"/>
            </a:solidFill>
            <a:prstDash val="solid"/>
            <a:miter/>
          </a:ln>
        </p:spPr>
        <p:txBody>
          <a:bodyPr vert="horz" wrap="square" lIns="0" tIns="45720" rIns="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da-DK" sz="300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G</a:t>
            </a:r>
            <a:endParaRPr kumimoji="0" lang="da-DK" sz="300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itchFamily="34"/>
              <a:ea typeface="+mn-ea"/>
              <a:cs typeface="Calibri" pitchFamily="34"/>
            </a:endParaRPr>
          </a:p>
        </p:txBody>
      </p:sp>
      <p:sp>
        <p:nvSpPr>
          <p:cNvPr id="16" name="Ellipse 4">
            <a:extLst>
              <a:ext uri="{FF2B5EF4-FFF2-40B4-BE49-F238E27FC236}">
                <a16:creationId xmlns:a16="http://schemas.microsoft.com/office/drawing/2014/main" id="{D8904A43-EC11-D548-79DD-8F67A5FA98B8}"/>
              </a:ext>
            </a:extLst>
          </p:cNvPr>
          <p:cNvSpPr>
            <a:spLocks noChangeAspect="1"/>
          </p:cNvSpPr>
          <p:nvPr/>
        </p:nvSpPr>
        <p:spPr>
          <a:xfrm>
            <a:off x="7132814" y="3653484"/>
            <a:ext cx="675464" cy="675096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B5CDDB"/>
          </a:solidFill>
          <a:ln w="12700" cap="flat">
            <a:solidFill>
              <a:schemeClr val="accent3"/>
            </a:solidFill>
            <a:prstDash val="solid"/>
            <a:miter/>
          </a:ln>
        </p:spPr>
        <p:txBody>
          <a:bodyPr vert="horz" wrap="square" lIns="0" tIns="45720" rIns="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da-DK" sz="300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G</a:t>
            </a:r>
            <a:endParaRPr kumimoji="0" lang="da-DK" sz="300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itchFamily="34"/>
              <a:ea typeface="+mn-ea"/>
              <a:cs typeface="Calibri" pitchFamily="34"/>
            </a:endParaRPr>
          </a:p>
        </p:txBody>
      </p:sp>
      <p:sp>
        <p:nvSpPr>
          <p:cNvPr id="17" name="Ellipse 4">
            <a:extLst>
              <a:ext uri="{FF2B5EF4-FFF2-40B4-BE49-F238E27FC236}">
                <a16:creationId xmlns:a16="http://schemas.microsoft.com/office/drawing/2014/main" id="{AA323A15-DB9D-AE43-30AB-2ABBCC1D2002}"/>
              </a:ext>
            </a:extLst>
          </p:cNvPr>
          <p:cNvSpPr>
            <a:spLocks noChangeAspect="1"/>
          </p:cNvSpPr>
          <p:nvPr/>
        </p:nvSpPr>
        <p:spPr>
          <a:xfrm>
            <a:off x="9840760" y="3688889"/>
            <a:ext cx="675464" cy="675096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B5CDDB"/>
          </a:solidFill>
          <a:ln w="12700" cap="flat">
            <a:solidFill>
              <a:schemeClr val="accent3"/>
            </a:solidFill>
            <a:prstDash val="solid"/>
            <a:miter/>
          </a:ln>
        </p:spPr>
        <p:txBody>
          <a:bodyPr vert="horz" wrap="square" lIns="0" tIns="45720" rIns="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da-DK" sz="300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G</a:t>
            </a:r>
            <a:endParaRPr kumimoji="0" lang="da-DK" sz="300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itchFamily="34"/>
              <a:ea typeface="+mn-ea"/>
              <a:cs typeface="Calibri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42304841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7E7868C7-47A6-6EC8-363E-EA1F00F62075}"/>
              </a:ext>
            </a:extLst>
          </p:cNvPr>
          <p:cNvSpPr>
            <a:spLocks noChangeAspect="1"/>
          </p:cNvSpPr>
          <p:nvPr/>
        </p:nvSpPr>
        <p:spPr>
          <a:xfrm>
            <a:off x="739035" y="657627"/>
            <a:ext cx="2700000" cy="277137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80000" rtlCol="0" anchor="b"/>
          <a:lstStyle/>
          <a:p>
            <a:pPr algn="ctr"/>
            <a:endParaRPr lang="da-DK" sz="2000">
              <a:solidFill>
                <a:schemeClr val="tx1"/>
              </a:solidFill>
            </a:endParaRPr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5702393E-E40C-1471-CE45-359723EB88C3}"/>
              </a:ext>
            </a:extLst>
          </p:cNvPr>
          <p:cNvSpPr>
            <a:spLocks noChangeAspect="1"/>
          </p:cNvSpPr>
          <p:nvPr/>
        </p:nvSpPr>
        <p:spPr>
          <a:xfrm>
            <a:off x="3439035" y="657627"/>
            <a:ext cx="2700000" cy="277137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80000" rtlCol="0" anchor="b"/>
          <a:lstStyle/>
          <a:p>
            <a:pPr algn="ctr"/>
            <a:endParaRPr lang="da-DK" sz="2000">
              <a:solidFill>
                <a:schemeClr val="tx1"/>
              </a:solidFill>
            </a:endParaRPr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465BC9C2-2FD2-486C-0675-B47AC7687BD9}"/>
              </a:ext>
            </a:extLst>
          </p:cNvPr>
          <p:cNvSpPr>
            <a:spLocks noChangeAspect="1"/>
          </p:cNvSpPr>
          <p:nvPr/>
        </p:nvSpPr>
        <p:spPr>
          <a:xfrm>
            <a:off x="6139035" y="657627"/>
            <a:ext cx="2700000" cy="277137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80000" rtlCol="0" anchor="b"/>
          <a:lstStyle/>
          <a:p>
            <a:pPr algn="ctr"/>
            <a:endParaRPr lang="da-DK" sz="2000">
              <a:solidFill>
                <a:schemeClr val="tx1"/>
              </a:solidFill>
            </a:endParaRP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7371C42D-A633-C936-2104-AAB7F73E19A0}"/>
              </a:ext>
            </a:extLst>
          </p:cNvPr>
          <p:cNvSpPr>
            <a:spLocks noChangeAspect="1"/>
          </p:cNvSpPr>
          <p:nvPr/>
        </p:nvSpPr>
        <p:spPr>
          <a:xfrm>
            <a:off x="8839035" y="657627"/>
            <a:ext cx="2700000" cy="277137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80000" rtlCol="0" anchor="b"/>
          <a:lstStyle/>
          <a:p>
            <a:pPr algn="ctr"/>
            <a:endParaRPr lang="da-DK" sz="2000">
              <a:solidFill>
                <a:schemeClr val="tx1"/>
              </a:solidFill>
            </a:endParaRP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9203B961-D3D3-7C29-8A08-C0207A7B4F71}"/>
              </a:ext>
            </a:extLst>
          </p:cNvPr>
          <p:cNvSpPr>
            <a:spLocks noChangeAspect="1"/>
          </p:cNvSpPr>
          <p:nvPr/>
        </p:nvSpPr>
        <p:spPr>
          <a:xfrm>
            <a:off x="739035" y="3428999"/>
            <a:ext cx="2700000" cy="277137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80000" rtlCol="0" anchor="b"/>
          <a:lstStyle/>
          <a:p>
            <a:pPr algn="ctr"/>
            <a:endParaRPr lang="da-DK" sz="2000">
              <a:solidFill>
                <a:schemeClr val="tx1"/>
              </a:solidFill>
            </a:endParaRP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8A5C978D-5810-E321-E423-2B42F79EFBCF}"/>
              </a:ext>
            </a:extLst>
          </p:cNvPr>
          <p:cNvSpPr>
            <a:spLocks noChangeAspect="1"/>
          </p:cNvSpPr>
          <p:nvPr/>
        </p:nvSpPr>
        <p:spPr>
          <a:xfrm>
            <a:off x="3439035" y="3428999"/>
            <a:ext cx="2700000" cy="277137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80000" rtlCol="0" anchor="b"/>
          <a:lstStyle/>
          <a:p>
            <a:pPr algn="ctr"/>
            <a:endParaRPr lang="da-DK" sz="2000">
              <a:solidFill>
                <a:schemeClr val="tx1"/>
              </a:solidFill>
            </a:endParaRPr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975BD436-2EA5-7132-CE17-B642102DA335}"/>
              </a:ext>
            </a:extLst>
          </p:cNvPr>
          <p:cNvSpPr>
            <a:spLocks noChangeAspect="1"/>
          </p:cNvSpPr>
          <p:nvPr/>
        </p:nvSpPr>
        <p:spPr>
          <a:xfrm>
            <a:off x="6139035" y="3428999"/>
            <a:ext cx="2700000" cy="277137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80000" rtlCol="0" anchor="b"/>
          <a:lstStyle/>
          <a:p>
            <a:pPr algn="ctr"/>
            <a:endParaRPr lang="da-DK" sz="2000">
              <a:solidFill>
                <a:schemeClr val="tx1"/>
              </a:solidFill>
            </a:endParaRPr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E85D8981-C02D-4832-91E1-8B16C154EBD6}"/>
              </a:ext>
            </a:extLst>
          </p:cNvPr>
          <p:cNvSpPr>
            <a:spLocks noChangeAspect="1"/>
          </p:cNvSpPr>
          <p:nvPr/>
        </p:nvSpPr>
        <p:spPr>
          <a:xfrm>
            <a:off x="8839035" y="3428999"/>
            <a:ext cx="2700000" cy="277137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80000" rtlCol="0" anchor="b"/>
          <a:lstStyle/>
          <a:p>
            <a:pPr algn="ctr"/>
            <a:endParaRPr lang="da-DK" sz="2000">
              <a:solidFill>
                <a:schemeClr val="tx1"/>
              </a:solidFill>
            </a:endParaRPr>
          </a:p>
        </p:txBody>
      </p:sp>
      <p:sp>
        <p:nvSpPr>
          <p:cNvPr id="2" name="Ellipse 4">
            <a:extLst>
              <a:ext uri="{FF2B5EF4-FFF2-40B4-BE49-F238E27FC236}">
                <a16:creationId xmlns:a16="http://schemas.microsoft.com/office/drawing/2014/main" id="{A7B7CD3A-7AB1-893E-3EA2-844C269CC833}"/>
              </a:ext>
            </a:extLst>
          </p:cNvPr>
          <p:cNvSpPr>
            <a:spLocks noChangeAspect="1"/>
          </p:cNvSpPr>
          <p:nvPr/>
        </p:nvSpPr>
        <p:spPr>
          <a:xfrm>
            <a:off x="1730224" y="883930"/>
            <a:ext cx="675464" cy="675096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chemeClr val="tx2">
              <a:lumMod val="75000"/>
              <a:lumOff val="25000"/>
            </a:schemeClr>
          </a:solidFill>
          <a:ln w="12700" cap="flat">
            <a:solidFill>
              <a:schemeClr val="accent3"/>
            </a:solidFill>
            <a:prstDash val="solid"/>
            <a:miter/>
          </a:ln>
        </p:spPr>
        <p:txBody>
          <a:bodyPr vert="horz" wrap="square" lIns="0" tIns="45720" rIns="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da-DK" sz="3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F</a:t>
            </a:r>
            <a:endParaRPr kumimoji="0" lang="da-DK" sz="300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itchFamily="34"/>
              <a:ea typeface="+mn-ea"/>
              <a:cs typeface="Calibri" pitchFamily="34"/>
            </a:endParaRPr>
          </a:p>
        </p:txBody>
      </p:sp>
      <p:sp>
        <p:nvSpPr>
          <p:cNvPr id="18" name="Ellipse 4">
            <a:extLst>
              <a:ext uri="{FF2B5EF4-FFF2-40B4-BE49-F238E27FC236}">
                <a16:creationId xmlns:a16="http://schemas.microsoft.com/office/drawing/2014/main" id="{98075881-F739-E357-1CA6-698FCFE715D2}"/>
              </a:ext>
            </a:extLst>
          </p:cNvPr>
          <p:cNvSpPr>
            <a:spLocks noChangeAspect="1"/>
          </p:cNvSpPr>
          <p:nvPr/>
        </p:nvSpPr>
        <p:spPr>
          <a:xfrm>
            <a:off x="4451303" y="883930"/>
            <a:ext cx="675464" cy="675096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chemeClr val="tx2">
              <a:lumMod val="75000"/>
              <a:lumOff val="25000"/>
            </a:schemeClr>
          </a:solidFill>
          <a:ln w="12700" cap="flat">
            <a:solidFill>
              <a:schemeClr val="accent3"/>
            </a:solidFill>
            <a:prstDash val="solid"/>
            <a:miter/>
          </a:ln>
        </p:spPr>
        <p:txBody>
          <a:bodyPr vert="horz" wrap="square" lIns="0" tIns="45720" rIns="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da-DK" sz="3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F</a:t>
            </a:r>
            <a:endParaRPr kumimoji="0" lang="da-DK" sz="300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itchFamily="34"/>
              <a:ea typeface="+mn-ea"/>
              <a:cs typeface="Calibri" pitchFamily="34"/>
            </a:endParaRPr>
          </a:p>
        </p:txBody>
      </p:sp>
      <p:sp>
        <p:nvSpPr>
          <p:cNvPr id="19" name="Ellipse 4">
            <a:extLst>
              <a:ext uri="{FF2B5EF4-FFF2-40B4-BE49-F238E27FC236}">
                <a16:creationId xmlns:a16="http://schemas.microsoft.com/office/drawing/2014/main" id="{E07E5541-E2A7-EEC9-CB75-3591F30A1550}"/>
              </a:ext>
            </a:extLst>
          </p:cNvPr>
          <p:cNvSpPr>
            <a:spLocks noChangeAspect="1"/>
          </p:cNvSpPr>
          <p:nvPr/>
        </p:nvSpPr>
        <p:spPr>
          <a:xfrm>
            <a:off x="7172382" y="883930"/>
            <a:ext cx="675464" cy="675096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chemeClr val="tx2">
              <a:lumMod val="75000"/>
              <a:lumOff val="25000"/>
            </a:schemeClr>
          </a:solidFill>
          <a:ln w="12700" cap="flat">
            <a:solidFill>
              <a:schemeClr val="accent3"/>
            </a:solidFill>
            <a:prstDash val="solid"/>
            <a:miter/>
          </a:ln>
        </p:spPr>
        <p:txBody>
          <a:bodyPr vert="horz" wrap="square" lIns="0" tIns="45720" rIns="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da-DK" sz="3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F</a:t>
            </a:r>
            <a:endParaRPr kumimoji="0" lang="da-DK" sz="300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itchFamily="34"/>
              <a:ea typeface="+mn-ea"/>
              <a:cs typeface="Calibri" pitchFamily="34"/>
            </a:endParaRPr>
          </a:p>
        </p:txBody>
      </p:sp>
      <p:sp>
        <p:nvSpPr>
          <p:cNvPr id="20" name="Ellipse 4">
            <a:extLst>
              <a:ext uri="{FF2B5EF4-FFF2-40B4-BE49-F238E27FC236}">
                <a16:creationId xmlns:a16="http://schemas.microsoft.com/office/drawing/2014/main" id="{3324B59E-A57D-982D-FAA3-862ED5E85ED4}"/>
              </a:ext>
            </a:extLst>
          </p:cNvPr>
          <p:cNvSpPr>
            <a:spLocks noChangeAspect="1"/>
          </p:cNvSpPr>
          <p:nvPr/>
        </p:nvSpPr>
        <p:spPr>
          <a:xfrm>
            <a:off x="9893461" y="883930"/>
            <a:ext cx="675464" cy="675096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chemeClr val="tx2">
              <a:lumMod val="75000"/>
              <a:lumOff val="25000"/>
            </a:schemeClr>
          </a:solidFill>
          <a:ln w="12700" cap="flat">
            <a:solidFill>
              <a:schemeClr val="accent3"/>
            </a:solidFill>
            <a:prstDash val="solid"/>
            <a:miter/>
          </a:ln>
        </p:spPr>
        <p:txBody>
          <a:bodyPr vert="horz" wrap="square" lIns="0" tIns="45720" rIns="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da-DK" sz="3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F</a:t>
            </a:r>
            <a:endParaRPr kumimoji="0" lang="da-DK" sz="300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itchFamily="34"/>
              <a:ea typeface="+mn-ea"/>
              <a:cs typeface="Calibri" pitchFamily="34"/>
            </a:endParaRPr>
          </a:p>
        </p:txBody>
      </p:sp>
      <p:sp>
        <p:nvSpPr>
          <p:cNvPr id="21" name="Ellipse 4">
            <a:extLst>
              <a:ext uri="{FF2B5EF4-FFF2-40B4-BE49-F238E27FC236}">
                <a16:creationId xmlns:a16="http://schemas.microsoft.com/office/drawing/2014/main" id="{F530EA47-9677-FDDF-3E9B-7FBF9D56365F}"/>
              </a:ext>
            </a:extLst>
          </p:cNvPr>
          <p:cNvSpPr>
            <a:spLocks noChangeAspect="1"/>
          </p:cNvSpPr>
          <p:nvPr/>
        </p:nvSpPr>
        <p:spPr>
          <a:xfrm>
            <a:off x="1730224" y="3677238"/>
            <a:ext cx="675464" cy="675096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chemeClr val="tx2">
              <a:lumMod val="75000"/>
              <a:lumOff val="25000"/>
            </a:schemeClr>
          </a:solidFill>
          <a:ln w="12700" cap="flat">
            <a:solidFill>
              <a:schemeClr val="accent3"/>
            </a:solidFill>
            <a:prstDash val="solid"/>
            <a:miter/>
          </a:ln>
        </p:spPr>
        <p:txBody>
          <a:bodyPr vert="horz" wrap="square" lIns="0" tIns="45720" rIns="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da-DK" sz="3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F</a:t>
            </a:r>
            <a:endParaRPr kumimoji="0" lang="da-DK" sz="300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itchFamily="34"/>
              <a:ea typeface="+mn-ea"/>
              <a:cs typeface="Calibri" pitchFamily="34"/>
            </a:endParaRPr>
          </a:p>
        </p:txBody>
      </p:sp>
      <p:sp>
        <p:nvSpPr>
          <p:cNvPr id="22" name="Ellipse 4">
            <a:extLst>
              <a:ext uri="{FF2B5EF4-FFF2-40B4-BE49-F238E27FC236}">
                <a16:creationId xmlns:a16="http://schemas.microsoft.com/office/drawing/2014/main" id="{DF2A86A7-D8B2-E545-E23E-2E0C9BA9F5F8}"/>
              </a:ext>
            </a:extLst>
          </p:cNvPr>
          <p:cNvSpPr>
            <a:spLocks noChangeAspect="1"/>
          </p:cNvSpPr>
          <p:nvPr/>
        </p:nvSpPr>
        <p:spPr>
          <a:xfrm>
            <a:off x="4451303" y="3677238"/>
            <a:ext cx="675464" cy="675096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chemeClr val="tx2">
              <a:lumMod val="75000"/>
              <a:lumOff val="25000"/>
            </a:schemeClr>
          </a:solidFill>
          <a:ln w="12700" cap="flat">
            <a:solidFill>
              <a:schemeClr val="accent3"/>
            </a:solidFill>
            <a:prstDash val="solid"/>
            <a:miter/>
          </a:ln>
        </p:spPr>
        <p:txBody>
          <a:bodyPr vert="horz" wrap="square" lIns="0" tIns="45720" rIns="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da-DK" sz="3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F</a:t>
            </a:r>
            <a:endParaRPr kumimoji="0" lang="da-DK" sz="300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itchFamily="34"/>
              <a:ea typeface="+mn-ea"/>
              <a:cs typeface="Calibri" pitchFamily="34"/>
            </a:endParaRPr>
          </a:p>
        </p:txBody>
      </p:sp>
      <p:sp>
        <p:nvSpPr>
          <p:cNvPr id="23" name="Ellipse 4">
            <a:extLst>
              <a:ext uri="{FF2B5EF4-FFF2-40B4-BE49-F238E27FC236}">
                <a16:creationId xmlns:a16="http://schemas.microsoft.com/office/drawing/2014/main" id="{03476B04-B5F4-0F97-8B5A-6835DFAFC58A}"/>
              </a:ext>
            </a:extLst>
          </p:cNvPr>
          <p:cNvSpPr>
            <a:spLocks noChangeAspect="1"/>
          </p:cNvSpPr>
          <p:nvPr/>
        </p:nvSpPr>
        <p:spPr>
          <a:xfrm>
            <a:off x="7172382" y="3677238"/>
            <a:ext cx="675464" cy="675096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chemeClr val="tx2">
              <a:lumMod val="75000"/>
              <a:lumOff val="25000"/>
            </a:schemeClr>
          </a:solidFill>
          <a:ln w="12700" cap="flat">
            <a:solidFill>
              <a:schemeClr val="accent3"/>
            </a:solidFill>
            <a:prstDash val="solid"/>
            <a:miter/>
          </a:ln>
        </p:spPr>
        <p:txBody>
          <a:bodyPr vert="horz" wrap="square" lIns="0" tIns="45720" rIns="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da-DK" sz="3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F</a:t>
            </a:r>
            <a:endParaRPr kumimoji="0" lang="da-DK" sz="300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itchFamily="34"/>
              <a:ea typeface="+mn-ea"/>
              <a:cs typeface="Calibri" pitchFamily="34"/>
            </a:endParaRPr>
          </a:p>
        </p:txBody>
      </p:sp>
      <p:sp>
        <p:nvSpPr>
          <p:cNvPr id="24" name="Ellipse 4">
            <a:extLst>
              <a:ext uri="{FF2B5EF4-FFF2-40B4-BE49-F238E27FC236}">
                <a16:creationId xmlns:a16="http://schemas.microsoft.com/office/drawing/2014/main" id="{C75408E8-18A9-B50A-82D2-B5403DD5D954}"/>
              </a:ext>
            </a:extLst>
          </p:cNvPr>
          <p:cNvSpPr>
            <a:spLocks noChangeAspect="1"/>
          </p:cNvSpPr>
          <p:nvPr/>
        </p:nvSpPr>
        <p:spPr>
          <a:xfrm>
            <a:off x="9893461" y="3677238"/>
            <a:ext cx="675464" cy="675096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chemeClr val="tx2">
              <a:lumMod val="75000"/>
              <a:lumOff val="25000"/>
            </a:schemeClr>
          </a:solidFill>
          <a:ln w="12700" cap="flat">
            <a:solidFill>
              <a:schemeClr val="accent3"/>
            </a:solidFill>
            <a:prstDash val="solid"/>
            <a:miter/>
          </a:ln>
        </p:spPr>
        <p:txBody>
          <a:bodyPr vert="horz" wrap="square" lIns="0" tIns="45720" rIns="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da-DK" sz="3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F</a:t>
            </a:r>
            <a:endParaRPr kumimoji="0" lang="da-DK" sz="300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itchFamily="34"/>
              <a:ea typeface="+mn-ea"/>
              <a:cs typeface="Calibri" pitchFamily="34"/>
            </a:endParaRPr>
          </a:p>
        </p:txBody>
      </p:sp>
      <p:sp>
        <p:nvSpPr>
          <p:cNvPr id="25" name="Tekstfelt 24">
            <a:extLst>
              <a:ext uri="{FF2B5EF4-FFF2-40B4-BE49-F238E27FC236}">
                <a16:creationId xmlns:a16="http://schemas.microsoft.com/office/drawing/2014/main" id="{E8823D24-9577-4124-2FB0-84BBA5346E00}"/>
              </a:ext>
            </a:extLst>
          </p:cNvPr>
          <p:cNvSpPr txBox="1"/>
          <p:nvPr/>
        </p:nvSpPr>
        <p:spPr>
          <a:xfrm>
            <a:off x="1055865" y="1785328"/>
            <a:ext cx="2070847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a-DK" sz="2000" b="1" dirty="0"/>
              <a:t>Ressource-knaphed</a:t>
            </a:r>
            <a:endParaRPr lang="da-DK" sz="2000" b="1" dirty="0">
              <a:solidFill>
                <a:schemeClr val="tx1"/>
              </a:solidFill>
            </a:endParaRPr>
          </a:p>
          <a:p>
            <a:pPr algn="ctr"/>
            <a:r>
              <a:rPr lang="da-DK" dirty="0"/>
              <a:t>(f.eks. på forretningskritiske materialer)</a:t>
            </a:r>
            <a:endParaRPr lang="da-DK" sz="1800" dirty="0">
              <a:solidFill>
                <a:schemeClr val="tx1"/>
              </a:solidFill>
            </a:endParaRPr>
          </a:p>
          <a:p>
            <a:pPr algn="ctr"/>
            <a:endParaRPr lang="da-DK" sz="1800" dirty="0">
              <a:solidFill>
                <a:schemeClr val="tx1"/>
              </a:solidFill>
            </a:endParaRPr>
          </a:p>
        </p:txBody>
      </p:sp>
      <p:sp>
        <p:nvSpPr>
          <p:cNvPr id="26" name="Tekstfelt 25">
            <a:extLst>
              <a:ext uri="{FF2B5EF4-FFF2-40B4-BE49-F238E27FC236}">
                <a16:creationId xmlns:a16="http://schemas.microsoft.com/office/drawing/2014/main" id="{68033107-8E0E-B03B-7E2B-8135BBA53528}"/>
              </a:ext>
            </a:extLst>
          </p:cNvPr>
          <p:cNvSpPr txBox="1"/>
          <p:nvPr/>
        </p:nvSpPr>
        <p:spPr>
          <a:xfrm>
            <a:off x="3753464" y="1785328"/>
            <a:ext cx="2070847" cy="12311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a-DK" sz="2000" b="1" dirty="0"/>
              <a:t>Lovgivning</a:t>
            </a:r>
            <a:endParaRPr lang="da-DK" sz="2000" b="1" dirty="0">
              <a:solidFill>
                <a:schemeClr val="tx1"/>
              </a:solidFill>
            </a:endParaRPr>
          </a:p>
          <a:p>
            <a:pPr algn="ctr"/>
            <a:r>
              <a:rPr lang="da-DK" dirty="0"/>
              <a:t>(f.eks. afgifter, påbud, forbud)</a:t>
            </a:r>
            <a:endParaRPr lang="da-DK" sz="1800" dirty="0">
              <a:solidFill>
                <a:schemeClr val="tx1"/>
              </a:solidFill>
            </a:endParaRPr>
          </a:p>
          <a:p>
            <a:pPr algn="ctr"/>
            <a:endParaRPr lang="da-DK" sz="1800" dirty="0">
              <a:solidFill>
                <a:schemeClr val="tx1"/>
              </a:solidFill>
            </a:endParaRPr>
          </a:p>
        </p:txBody>
      </p:sp>
      <p:sp>
        <p:nvSpPr>
          <p:cNvPr id="27" name="Tekstfelt 26">
            <a:extLst>
              <a:ext uri="{FF2B5EF4-FFF2-40B4-BE49-F238E27FC236}">
                <a16:creationId xmlns:a16="http://schemas.microsoft.com/office/drawing/2014/main" id="{F039AB31-1062-8C0A-A5C1-509F6F0D347F}"/>
              </a:ext>
            </a:extLst>
          </p:cNvPr>
          <p:cNvSpPr txBox="1"/>
          <p:nvPr/>
        </p:nvSpPr>
        <p:spPr>
          <a:xfrm>
            <a:off x="6453759" y="1785328"/>
            <a:ext cx="2070847" cy="1785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a-DK" sz="2000" b="1" dirty="0"/>
              <a:t>Omdømme</a:t>
            </a:r>
            <a:endParaRPr lang="da-DK" sz="2000" b="1" dirty="0">
              <a:solidFill>
                <a:schemeClr val="tx1"/>
              </a:solidFill>
            </a:endParaRPr>
          </a:p>
          <a:p>
            <a:pPr algn="ctr"/>
            <a:r>
              <a:rPr lang="da-DK" dirty="0"/>
              <a:t>(f.eks. pga. dårlige arbejdsforhold eller politiske alliancer)</a:t>
            </a:r>
            <a:endParaRPr lang="da-DK" sz="1800" dirty="0">
              <a:solidFill>
                <a:schemeClr val="tx1"/>
              </a:solidFill>
            </a:endParaRPr>
          </a:p>
          <a:p>
            <a:pPr algn="ctr"/>
            <a:endParaRPr lang="da-DK" sz="1800" dirty="0">
              <a:solidFill>
                <a:schemeClr val="tx1"/>
              </a:solidFill>
            </a:endParaRPr>
          </a:p>
        </p:txBody>
      </p:sp>
      <p:sp>
        <p:nvSpPr>
          <p:cNvPr id="28" name="Tekstfelt 27">
            <a:extLst>
              <a:ext uri="{FF2B5EF4-FFF2-40B4-BE49-F238E27FC236}">
                <a16:creationId xmlns:a16="http://schemas.microsoft.com/office/drawing/2014/main" id="{BD0517D1-2E43-9606-57DC-50061C0ABA77}"/>
              </a:ext>
            </a:extLst>
          </p:cNvPr>
          <p:cNvSpPr txBox="1"/>
          <p:nvPr/>
        </p:nvSpPr>
        <p:spPr>
          <a:xfrm>
            <a:off x="9205154" y="1785328"/>
            <a:ext cx="2070847" cy="1785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a-DK" sz="2000" b="1" dirty="0"/>
              <a:t>Klimaforandring</a:t>
            </a:r>
            <a:endParaRPr lang="da-DK" sz="2000" b="1" dirty="0">
              <a:solidFill>
                <a:schemeClr val="tx1"/>
              </a:solidFill>
            </a:endParaRPr>
          </a:p>
          <a:p>
            <a:pPr algn="ctr"/>
            <a:r>
              <a:rPr lang="da-DK" dirty="0"/>
              <a:t>(f.eks. Indvirkning på naturressourcer logistik eller arbejdskraft)</a:t>
            </a:r>
            <a:endParaRPr lang="da-DK" sz="1800" dirty="0">
              <a:solidFill>
                <a:schemeClr val="tx1"/>
              </a:solidFill>
            </a:endParaRPr>
          </a:p>
          <a:p>
            <a:pPr algn="ctr"/>
            <a:endParaRPr lang="da-DK" sz="1800" dirty="0">
              <a:solidFill>
                <a:schemeClr val="tx1"/>
              </a:solidFill>
            </a:endParaRPr>
          </a:p>
        </p:txBody>
      </p:sp>
      <p:sp>
        <p:nvSpPr>
          <p:cNvPr id="29" name="Tekstfelt 28">
            <a:extLst>
              <a:ext uri="{FF2B5EF4-FFF2-40B4-BE49-F238E27FC236}">
                <a16:creationId xmlns:a16="http://schemas.microsoft.com/office/drawing/2014/main" id="{8591102D-14B2-517F-8D85-59D287ADCDA6}"/>
              </a:ext>
            </a:extLst>
          </p:cNvPr>
          <p:cNvSpPr txBox="1"/>
          <p:nvPr/>
        </p:nvSpPr>
        <p:spPr>
          <a:xfrm>
            <a:off x="1032532" y="4446733"/>
            <a:ext cx="2070847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a-DK" sz="2000" b="1" dirty="0"/>
              <a:t>Forretnings-potentiale</a:t>
            </a:r>
            <a:endParaRPr lang="da-DK" sz="2000" b="1" dirty="0">
              <a:solidFill>
                <a:schemeClr val="tx1"/>
              </a:solidFill>
            </a:endParaRPr>
          </a:p>
          <a:p>
            <a:pPr algn="ctr"/>
            <a:r>
              <a:rPr lang="da-DK" dirty="0"/>
              <a:t>(f.eks. marked for nye typer af produkter)</a:t>
            </a:r>
            <a:endParaRPr lang="da-DK" sz="1800" dirty="0">
              <a:solidFill>
                <a:schemeClr val="tx1"/>
              </a:solidFill>
            </a:endParaRPr>
          </a:p>
          <a:p>
            <a:pPr algn="ctr"/>
            <a:endParaRPr lang="da-DK" sz="1800" dirty="0">
              <a:solidFill>
                <a:schemeClr val="tx1"/>
              </a:solidFill>
            </a:endParaRPr>
          </a:p>
        </p:txBody>
      </p:sp>
      <p:sp>
        <p:nvSpPr>
          <p:cNvPr id="3" name="Tekstfelt 2">
            <a:extLst>
              <a:ext uri="{FF2B5EF4-FFF2-40B4-BE49-F238E27FC236}">
                <a16:creationId xmlns:a16="http://schemas.microsoft.com/office/drawing/2014/main" id="{6CF91231-0D98-1CA9-BF9D-7AE664AE681C}"/>
              </a:ext>
            </a:extLst>
          </p:cNvPr>
          <p:cNvSpPr txBox="1"/>
          <p:nvPr/>
        </p:nvSpPr>
        <p:spPr>
          <a:xfrm>
            <a:off x="3753464" y="4446733"/>
            <a:ext cx="2070847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a-DK" sz="2000" b="1" dirty="0"/>
              <a:t>Rekrutterings-udfordringer</a:t>
            </a:r>
            <a:endParaRPr lang="da-DK" sz="2000" b="1" dirty="0">
              <a:solidFill>
                <a:schemeClr val="tx1"/>
              </a:solidFill>
            </a:endParaRPr>
          </a:p>
          <a:p>
            <a:pPr algn="ctr"/>
            <a:r>
              <a:rPr lang="da-DK" dirty="0"/>
              <a:t>(pga. præferencer i ny generation)</a:t>
            </a:r>
            <a:endParaRPr lang="da-DK" sz="1800" dirty="0">
              <a:solidFill>
                <a:schemeClr val="tx1"/>
              </a:solidFill>
            </a:endParaRPr>
          </a:p>
          <a:p>
            <a:pPr algn="ctr"/>
            <a:endParaRPr lang="da-DK" sz="1800" dirty="0">
              <a:solidFill>
                <a:schemeClr val="tx1"/>
              </a:solidFill>
            </a:endParaRPr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C560CAE4-062E-4404-3B3C-9E262924A16C}"/>
              </a:ext>
            </a:extLst>
          </p:cNvPr>
          <p:cNvSpPr txBox="1"/>
          <p:nvPr/>
        </p:nvSpPr>
        <p:spPr>
          <a:xfrm>
            <a:off x="6474396" y="4446733"/>
            <a:ext cx="2070847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a-DK" sz="2000" b="1" dirty="0"/>
              <a:t>Geografiske spændinger</a:t>
            </a:r>
            <a:endParaRPr lang="da-DK" sz="2000" b="1" dirty="0">
              <a:solidFill>
                <a:schemeClr val="tx1"/>
              </a:solidFill>
            </a:endParaRPr>
          </a:p>
          <a:p>
            <a:pPr algn="ctr"/>
            <a:r>
              <a:rPr lang="da-DK" dirty="0"/>
              <a:t>(forårsaget af klimarelateret udfordringer)</a:t>
            </a:r>
            <a:endParaRPr lang="da-DK" sz="1800" dirty="0">
              <a:solidFill>
                <a:schemeClr val="tx1"/>
              </a:solidFill>
            </a:endParaRPr>
          </a:p>
          <a:p>
            <a:pPr algn="ctr"/>
            <a:endParaRPr lang="da-DK" sz="1800" dirty="0">
              <a:solidFill>
                <a:schemeClr val="tx1"/>
              </a:solidFill>
            </a:endParaRPr>
          </a:p>
        </p:txBody>
      </p:sp>
      <p:sp>
        <p:nvSpPr>
          <p:cNvPr id="13" name="Tekstfelt 12">
            <a:extLst>
              <a:ext uri="{FF2B5EF4-FFF2-40B4-BE49-F238E27FC236}">
                <a16:creationId xmlns:a16="http://schemas.microsoft.com/office/drawing/2014/main" id="{96D0E52C-DDAF-7255-2C12-A81C12FC08EC}"/>
              </a:ext>
            </a:extLst>
          </p:cNvPr>
          <p:cNvSpPr txBox="1"/>
          <p:nvPr/>
        </p:nvSpPr>
        <p:spPr>
          <a:xfrm>
            <a:off x="9195328" y="4446733"/>
            <a:ext cx="2070847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a-DK" sz="2000" b="1" dirty="0"/>
              <a:t>Produktions-udfordringer</a:t>
            </a:r>
            <a:endParaRPr lang="da-DK" sz="2000" b="1" dirty="0">
              <a:solidFill>
                <a:schemeClr val="tx1"/>
              </a:solidFill>
            </a:endParaRPr>
          </a:p>
          <a:p>
            <a:pPr algn="ctr"/>
            <a:r>
              <a:rPr lang="da-DK" dirty="0"/>
              <a:t>(forårsaget af vand </a:t>
            </a:r>
            <a:r>
              <a:rPr lang="da-DK"/>
              <a:t>og strømmangel)</a:t>
            </a:r>
            <a:endParaRPr lang="da-DK" sz="1800" dirty="0">
              <a:solidFill>
                <a:schemeClr val="tx1"/>
              </a:solidFill>
            </a:endParaRPr>
          </a:p>
          <a:p>
            <a:pPr algn="ctr"/>
            <a:endParaRPr lang="da-DK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14206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3a5b9ff-ef68-4e08-86c8-07b185fdc818" xsi:nil="true"/>
    <indhold xmlns="a1c42b88-5e29-4fe4-8139-416e072a19cb" xsi:nil="true"/>
    <lcf76f155ced4ddcb4097134ff3c332f xmlns="a1c42b88-5e29-4fe4-8139-416e072a19cb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C5C98558ED72C4BBCB756F8247CFA4C" ma:contentTypeVersion="17" ma:contentTypeDescription="Opret et nyt dokument." ma:contentTypeScope="" ma:versionID="18dc07aeb7a7bdf49cece6e8c738374d">
  <xsd:schema xmlns:xsd="http://www.w3.org/2001/XMLSchema" xmlns:xs="http://www.w3.org/2001/XMLSchema" xmlns:p="http://schemas.microsoft.com/office/2006/metadata/properties" xmlns:ns2="a1c42b88-5e29-4fe4-8139-416e072a19cb" xmlns:ns3="202ccbda-223a-4645-9097-be5f8cdf3aa6" xmlns:ns4="43a5b9ff-ef68-4e08-86c8-07b185fdc818" targetNamespace="http://schemas.microsoft.com/office/2006/metadata/properties" ma:root="true" ma:fieldsID="d525dbb9f090a235bd8f0e1a477d1452" ns2:_="" ns3:_="" ns4:_="">
    <xsd:import namespace="a1c42b88-5e29-4fe4-8139-416e072a19cb"/>
    <xsd:import namespace="202ccbda-223a-4645-9097-be5f8cdf3aa6"/>
    <xsd:import namespace="43a5b9ff-ef68-4e08-86c8-07b185fdc81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lcf76f155ced4ddcb4097134ff3c332f" minOccurs="0"/>
                <xsd:element ref="ns4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indhold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1c42b88-5e29-4fe4-8139-416e072a19c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Billedmærker" ma:readOnly="false" ma:fieldId="{5cf76f15-5ced-4ddc-b409-7134ff3c332f}" ma:taxonomyMulti="true" ma:sspId="5bc8fd69-a729-4468-93ff-8d64956d1ba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indhold" ma:index="22" nillable="true" ma:displayName="indhold" ma:format="Dropdown" ma:internalName="indhold">
      <xsd:simpleType>
        <xsd:restriction base="dms:Text">
          <xsd:maxLength value="255"/>
        </xsd:restriction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02ccbda-223a-4645-9097-be5f8cdf3aa6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a5b9ff-ef68-4e08-86c8-07b185fdc818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1a2a80f0-0fad-4372-b264-33bf0361a80c}" ma:internalName="TaxCatchAll" ma:showField="CatchAllData" ma:web="202ccbda-223a-4645-9097-be5f8cdf3a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0378378-6DBC-4784-92FB-40C551400F02}">
  <ds:schemaRefs>
    <ds:schemaRef ds:uri="202ccbda-223a-4645-9097-be5f8cdf3aa6"/>
    <ds:schemaRef ds:uri="43a5b9ff-ef68-4e08-86c8-07b185fdc818"/>
    <ds:schemaRef ds:uri="a1c42b88-5e29-4fe4-8139-416e072a19cb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B1F6EC02-1123-4AF7-B785-1AD17AD3F960}">
  <ds:schemaRefs>
    <ds:schemaRef ds:uri="202ccbda-223a-4645-9097-be5f8cdf3aa6"/>
    <ds:schemaRef ds:uri="43a5b9ff-ef68-4e08-86c8-07b185fdc818"/>
    <ds:schemaRef ds:uri="a1c42b88-5e29-4fe4-8139-416e072a19cb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A3296BE9-13EF-469D-88E7-0E4586B8B7B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470</Words>
  <Application>Microsoft Office PowerPoint</Application>
  <PresentationFormat>Widescreen</PresentationFormat>
  <Paragraphs>166</Paragraphs>
  <Slides>10</Slides>
  <Notes>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5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10</vt:i4>
      </vt:variant>
    </vt:vector>
  </HeadingPairs>
  <TitlesOfParts>
    <vt:vector size="16" baseType="lpstr">
      <vt:lpstr>Aptos</vt:lpstr>
      <vt:lpstr>Aptos Display</vt:lpstr>
      <vt:lpstr>Arial</vt:lpstr>
      <vt:lpstr>Calibri</vt:lpstr>
      <vt:lpstr>Verdana</vt:lpstr>
      <vt:lpstr>Office-tema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Christine Qvistorff</dc:creator>
  <cp:lastModifiedBy>Susanne Krogh Petersen</cp:lastModifiedBy>
  <cp:revision>3</cp:revision>
  <dcterms:created xsi:type="dcterms:W3CDTF">2024-02-26T11:03:11Z</dcterms:created>
  <dcterms:modified xsi:type="dcterms:W3CDTF">2024-04-22T09:07:43Z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0x0101004C5C98558ED72C4BBCB756F8247CFA4C</vt:lpwstr>
  </property>
  <property fmtid="{D5CDD505-2E9C-101B-9397-08002B2CF9AE}" pid="3" name="MediaServiceImageTags">
    <vt:lpwstr/>
  </property>
</Properties>
</file>